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807" r:id="rId2"/>
    <p:sldId id="6844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65" autoAdjust="0"/>
    <p:restoredTop sz="94830" autoAdjust="0"/>
  </p:normalViewPr>
  <p:slideViewPr>
    <p:cSldViewPr>
      <p:cViewPr varScale="1">
        <p:scale>
          <a:sx n="100" d="100"/>
          <a:sy n="100" d="100"/>
        </p:scale>
        <p:origin x="-108" y="-25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1" tIns="45408" rIns="90841" bIns="45408" anchor="b"/>
          <a:lstStyle>
            <a:lvl1pPr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algn="r" eaLnBrk="1" hangingPunct="1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E76E7F76-D88F-4DB8-9B6E-0DC27CEC537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eaLnBrk="1" hangingPunct="1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32" tIns="45403" rIns="90832" bIns="4540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3916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386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742874" indent="-285721" defTabSz="879386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2884" indent="-228577" defTabSz="879386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037" indent="-228577" defTabSz="879386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191" indent="-228577" defTabSz="879386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344" indent="-228577" defTabSz="87938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497" indent="-228577" defTabSz="87938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8650" indent="-228577" defTabSz="87938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5804" indent="-228577" defTabSz="87938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eaLnBrk="1" hangingPunct="1"/>
            <a:fld id="{0FA7CF3F-C89E-4057-9D23-655AE345A55E}" type="slidenum">
              <a:rPr lang="ko-KR" altLang="en-US">
                <a:latin typeface="Times New Roman" panose="02020603050405020304" pitchFamily="18" charset="0"/>
                <a:ea typeface="굴림" panose="020B0600000101010101" pitchFamily="50" charset="-127"/>
              </a:rPr>
              <a:pPr eaLnBrk="1" hangingPunct="1"/>
              <a:t>2</a:t>
            </a:fld>
            <a:endParaRPr lang="ko-KR" altLang="en-US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18877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2020-02-12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2020-02-12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2020-02-12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2020-02-12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2020-02-12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2020-02-12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1169988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lvl="1" eaLnBrk="1" hangingPunct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 전 관 리 과</a:t>
            </a:r>
          </a:p>
        </p:txBody>
      </p:sp>
    </p:spTree>
    <p:extLst>
      <p:ext uri="{BB962C8B-B14F-4D97-AF65-F5344CB8AC3E}">
        <p14:creationId xmlns:p14="http://schemas.microsoft.com/office/powerpoint/2010/main" val="350543853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1"/>
          <p:cNvSpPr>
            <a:spLocks noChangeArrowheads="1"/>
          </p:cNvSpPr>
          <p:nvPr/>
        </p:nvSpPr>
        <p:spPr bwMode="auto">
          <a:xfrm>
            <a:off x="80511" y="641154"/>
            <a:ext cx="8640763" cy="166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FontTx/>
              <a:buNone/>
              <a:defRPr/>
            </a:pPr>
            <a:r>
              <a:rPr kumimoji="0"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3-1. </a:t>
            </a:r>
            <a:r>
              <a:rPr kumimoji="0"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비상대비</a:t>
            </a:r>
            <a:r>
              <a:rPr kumimoji="0"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·</a:t>
            </a:r>
            <a:r>
              <a:rPr kumimoji="0"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민방위 분야 </a:t>
            </a:r>
            <a:r>
              <a:rPr kumimoji="0"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2019</a:t>
            </a:r>
            <a:r>
              <a:rPr kumimoji="0"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 실적 평가</a:t>
            </a:r>
            <a:endParaRPr kumimoji="0" lang="ko-KR" altLang="en-US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kumimoji="0" lang="en-US" altLang="ko-KR" sz="22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</a:t>
            </a:r>
            <a:r>
              <a:rPr kumimoji="0" lang="en-US" altLang="ko-KR" sz="22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17</a:t>
            </a:r>
            <a:r>
              <a:rPr kumimoji="0" lang="en-US" altLang="ko-KR" sz="22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(</a:t>
            </a:r>
            <a:r>
              <a:rPr kumimoji="0" lang="ko-KR" altLang="en-US" sz="22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kumimoji="0" lang="en-US" altLang="ko-KR" sz="22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</a:t>
            </a:r>
            <a:r>
              <a:rPr kumimoji="0" lang="ko-KR" altLang="en-US" sz="22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재난종합상황실</a:t>
            </a:r>
            <a:r>
              <a:rPr kumimoji="0" lang="en-US" altLang="ko-KR" sz="22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kumimoji="0" lang="ko-KR" altLang="en-US" sz="22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도 비상대비민방위팀장 외 </a:t>
            </a:r>
            <a:r>
              <a:rPr kumimoji="0" lang="en-US" altLang="ko-KR" sz="22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</a:t>
            </a:r>
            <a:r>
              <a:rPr kumimoji="0" lang="ko-KR" altLang="en-US" sz="22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kumimoji="0" lang="en-US" altLang="ko-KR" sz="2250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kumimoji="0" lang="ko-KR" altLang="en-US" sz="23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비상대비</a:t>
            </a:r>
            <a:r>
              <a:rPr kumimoji="0" lang="en-US" altLang="ko-KR" sz="23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kumimoji="0" lang="ko-KR" altLang="en-US" sz="23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민방위 계획 및 운영 전반에 대한 사항 점검</a:t>
            </a:r>
            <a:endParaRPr kumimoji="0" lang="en-US" altLang="ko-KR" sz="23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6" name="직사각형 2"/>
          <p:cNvSpPr>
            <a:spLocks noChangeArrowheads="1"/>
          </p:cNvSpPr>
          <p:nvPr/>
        </p:nvSpPr>
        <p:spPr bwMode="auto">
          <a:xfrm>
            <a:off x="126995" y="4221088"/>
            <a:ext cx="83185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소계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 </a:t>
            </a:r>
            <a:r>
              <a:rPr lang="ko-KR" altLang="en-US" sz="280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어서실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소하천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정비사업 추진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19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착공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공사기간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2400" b="1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’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2. ~ </a:t>
            </a:r>
            <a:r>
              <a:rPr lang="en-US" altLang="ko-KR" sz="2400" b="1" dirty="0">
                <a:latin typeface="Ebrima" pitchFamily="2" charset="0"/>
                <a:ea typeface="Ebrima" pitchFamily="2" charset="0"/>
                <a:cs typeface="Ebrima" pitchFamily="2" charset="0"/>
              </a:rPr>
              <a:t>’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22. 12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소계소하천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58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억원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어서실소하천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52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억원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auto">
          <a:xfrm>
            <a:off x="109433" y="2492896"/>
            <a:ext cx="870556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914400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marL="457200" indent="-457200">
              <a:spcBef>
                <a:spcPts val="0"/>
              </a:spcBef>
              <a:buClr>
                <a:srgbClr val="FFFFFF"/>
              </a:buClr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영동군 안전관리계획 심의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17.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21. (5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서면심의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안전관리위원회</a:t>
            </a:r>
            <a:endParaRPr lang="en-US" altLang="ko-KR" sz="2400" b="1" u="sng" dirty="0" smtClean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재난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및 사고 유형별 관리대책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 분야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유형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1118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92591</TotalTime>
  <Words>110</Words>
  <Application>Microsoft Office PowerPoint</Application>
  <PresentationFormat>화면 슬라이드 쇼(4:3)</PresentationFormat>
  <Paragraphs>12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14835</cp:revision>
  <cp:lastPrinted>2020-02-12T08:54:58Z</cp:lastPrinted>
  <dcterms:modified xsi:type="dcterms:W3CDTF">2020-02-12T09:04:13Z</dcterms:modified>
</cp:coreProperties>
</file>