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38" y="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-171647" y="9525"/>
            <a:ext cx="9759352" cy="257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생활방역 실시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28. 14: 00~ 16: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유관기관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사회단체  등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/>
              <a:t>다중이용시설</a:t>
            </a:r>
            <a:r>
              <a:rPr lang="en-US" altLang="ko-KR" sz="2400" b="1" dirty="0" smtClean="0"/>
              <a:t> ·</a:t>
            </a:r>
            <a:r>
              <a:rPr lang="ko-KR" altLang="en-US" sz="2400" b="1" dirty="0" smtClean="0"/>
              <a:t>음식점</a:t>
            </a:r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숙박시설 등 </a:t>
            </a:r>
            <a:r>
              <a:rPr lang="en-US" altLang="ko-KR" sz="2400" b="1" dirty="0" smtClean="0"/>
              <a:t>/ </a:t>
            </a:r>
            <a:r>
              <a:rPr lang="ko-KR" altLang="en-US" sz="2400" b="1" dirty="0" smtClean="0"/>
              <a:t>분무 </a:t>
            </a:r>
            <a:r>
              <a:rPr lang="en-US" altLang="ko-KR" sz="2400" b="1" dirty="0" smtClean="0"/>
              <a:t>‧</a:t>
            </a:r>
            <a:r>
              <a:rPr lang="ko-KR" altLang="en-US" sz="2400" b="1" dirty="0" smtClean="0"/>
              <a:t>천 소독 실시</a:t>
            </a:r>
            <a:endParaRPr lang="ko-KR" altLang="en-US" sz="2400" b="1" dirty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dirty="0"/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-159418" y="1643898"/>
            <a:ext cx="85680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 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영산지구 배수펌프장 전기설비 안전진단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29. 10: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전기안전공사 직원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개폐기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차단기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계전기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동작시험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안전점검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-159419" y="3387669"/>
            <a:ext cx="9144001" cy="157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4-3.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각계 자연재해위험개선지구 정비사업 추진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</a:t>
            </a:r>
            <a:r>
              <a:rPr lang="ko-KR" altLang="en-US" sz="2800" b="1" spc="-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시행분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3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하천정비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0.63km,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교량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도로개설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0.12km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4,478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계약심사 완료 및 공사계약 의뢰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직사각형 2"/>
          <p:cNvSpPr>
            <a:spLocks noChangeArrowheads="1"/>
          </p:cNvSpPr>
          <p:nvPr/>
        </p:nvSpPr>
        <p:spPr bwMode="auto">
          <a:xfrm>
            <a:off x="-159418" y="4960857"/>
            <a:ext cx="9144001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보상 및 사업시행 계획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공고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큰쑥골천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11,733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지땡천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3,887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군보게재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93180</TotalTime>
  <Words>136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14887</cp:revision>
  <cp:lastPrinted>2020-04-23T00:06:45Z</cp:lastPrinted>
  <dcterms:modified xsi:type="dcterms:W3CDTF">2020-04-23T00:10:19Z</dcterms:modified>
</cp:coreProperties>
</file>