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68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53454F6-6C82-4C63-82A2-B8A27E223419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8375" y="760413"/>
            <a:ext cx="4922838" cy="36909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1911" y="4729163"/>
            <a:ext cx="5003379" cy="4449762"/>
          </a:xfrm>
          <a:noFill/>
        </p:spPr>
        <p:txBody>
          <a:bodyPr wrap="square" lIns="91105" tIns="45537" rIns="91105" bIns="4553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2017-11-23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949172"/>
              </p:ext>
            </p:extLst>
          </p:nvPr>
        </p:nvGraphicFramePr>
        <p:xfrm>
          <a:off x="6012160" y="188640"/>
          <a:ext cx="3048000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3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1979712" y="6381328"/>
            <a:ext cx="5184576" cy="365125"/>
          </a:xfrm>
        </p:spPr>
        <p:txBody>
          <a:bodyPr/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2017</a:t>
            </a:r>
            <a:r>
              <a:rPr lang="ko-KR" altLang="en-US" sz="2400" dirty="0" smtClean="0">
                <a:solidFill>
                  <a:schemeClr val="bg1"/>
                </a:solidFill>
              </a:rPr>
              <a:t>년 재난대응 안전한국훈련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0" y="-700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139" y="188640"/>
            <a:ext cx="8569076" cy="18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특별사법경찰 직무교육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2017. 12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08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14:00~15:00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검찰청 영동지청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최영준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형사소송절차의 이해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139" y="2209775"/>
            <a:ext cx="8603346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안전관리위원회  심의  및  안전점검실시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영동곶감축제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(2017. 12.15.~12.17.)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05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    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2017. 12. 14.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경찰서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소방서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전기안전공사 등 합동점검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429" y="4745235"/>
            <a:ext cx="885305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사용연장허가 독촉 및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정리  </a:t>
            </a:r>
            <a:endParaRPr lang="en-US" altLang="ko-KR" sz="28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01~12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중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미접수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접수 독려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lvl="1">
              <a:lnSpc>
                <a:spcPct val="120000"/>
              </a:lnSpc>
              <a:buClr>
                <a:schemeClr val="tx1"/>
              </a:buClr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179" y="332656"/>
            <a:ext cx="8783638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261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kumimoji="0" lang="en-US" altLang="ko-KR" sz="28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『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안전점검의 날</a:t>
            </a:r>
            <a:r>
              <a:rPr kumimoji="0" lang="en-US" altLang="ko-KR" sz="28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』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캠페인 </a:t>
            </a:r>
            <a:endParaRPr kumimoji="0" lang="ko-KR" altLang="en-US" sz="1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19. 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삼일공원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겨울철 자연재난 대비 예방 홍보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53" y="2255208"/>
            <a:ext cx="9036496" cy="212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민방위 시설장비 일제점검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주민대피시설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점검반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주민대피시설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비상급수시설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민방위 장비 등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28179" y="4581128"/>
            <a:ext cx="9036496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중점관리 대상자원 확인의 날 행사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중점자원 대상자원 변동사항 확인 및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154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476672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33541"/>
              </p:ext>
            </p:extLst>
          </p:nvPr>
        </p:nvGraphicFramePr>
        <p:xfrm>
          <a:off x="214313" y="1484784"/>
          <a:ext cx="8588374" cy="4305090"/>
        </p:xfrm>
        <a:graphic>
          <a:graphicData uri="http://schemas.openxmlformats.org/drawingml/2006/table">
            <a:tbl>
              <a:tblPr/>
              <a:tblGrid>
                <a:gridCol w="2759794"/>
                <a:gridCol w="987859"/>
                <a:gridCol w="1100944"/>
                <a:gridCol w="2519709"/>
                <a:gridCol w="1220068"/>
              </a:tblGrid>
              <a:tr h="864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5564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2,330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633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0.9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4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 = 2.2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64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중심이소하천 정비사업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L=0.1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9386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임계천 외</a:t>
                      </a:r>
                      <a:r>
                        <a:rPr kumimoji="1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4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80975" y="333375"/>
            <a:ext cx="8677275" cy="714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47509"/>
              </p:ext>
            </p:extLst>
          </p:nvPr>
        </p:nvGraphicFramePr>
        <p:xfrm>
          <a:off x="214313" y="1143000"/>
          <a:ext cx="8534401" cy="5165725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799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741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49,707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99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용암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3,861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자연석 쌓기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기계설비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95%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99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보상계획 수립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 사전절차 이행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11625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보상지급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90%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863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월류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급경사지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급경사지정비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경사완화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및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80%</a:t>
                      </a:r>
                    </a:p>
                  </a:txBody>
                  <a:tcPr marL="93610" marR="93610" marT="46809" marB="46809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14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7950" y="500063"/>
            <a:ext cx="8785225" cy="300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재난대응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안전한국훈련 우수시군 선정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재해예방사업 추진실태 우수시군 선정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62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549275"/>
            <a:ext cx="875033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endParaRPr lang="en-US" altLang="ko-KR" sz="24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2017.11.23.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677765"/>
              </p:ext>
            </p:extLst>
          </p:nvPr>
        </p:nvGraphicFramePr>
        <p:xfrm>
          <a:off x="630155" y="2132856"/>
          <a:ext cx="7848795" cy="4032276"/>
        </p:xfrm>
        <a:graphic>
          <a:graphicData uri="http://schemas.openxmlformats.org/drawingml/2006/table">
            <a:tbl>
              <a:tblPr firstRow="1" bandRow="1"/>
              <a:tblGrid>
                <a:gridCol w="1428714"/>
                <a:gridCol w="1296583"/>
                <a:gridCol w="1296583"/>
                <a:gridCol w="1365612"/>
                <a:gridCol w="1293319"/>
                <a:gridCol w="1167984"/>
              </a:tblGrid>
              <a:tr h="75537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전월대비</a:t>
                      </a:r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증가인원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4615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159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안전총괄팀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162.5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재난복구팀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재난예방팀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민방위팀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5461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방송통신팀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133.3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58" marR="91458" marT="45733" marB="45733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7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549275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전입실적보고</a:t>
            </a:r>
            <a:r>
              <a:rPr lang="en-US" altLang="ko-KR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재난관리 유관기관 및 유지보수업체</a:t>
            </a: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공사현장 관계자 전입 추진</a:t>
            </a:r>
            <a:endParaRPr lang="en-US" altLang="ko-KR" sz="2400" kern="0" spc="-3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친척</a:t>
            </a: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지인 등을 대상으로 지속적 대상자 발굴 </a:t>
            </a: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 </a:t>
            </a:r>
            <a:r>
              <a:rPr lang="ko-KR" altLang="en-US" sz="2400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kern="0" spc="-3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 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하천점용허가 시 관외 주소자 전입 </a:t>
            </a:r>
            <a:r>
              <a:rPr lang="ko-KR" altLang="en-US" sz="2400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유도</a:t>
            </a:r>
            <a:endParaRPr lang="en-US" altLang="ko-KR" sz="2400" kern="0" spc="-30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-  </a:t>
            </a:r>
            <a:r>
              <a:rPr lang="ko-KR" altLang="en-US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전입예정자 </a:t>
            </a: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kern="0" spc="-3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kern="0" spc="-3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kern="0" spc="-3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spc="-3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spc="-30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211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4469</TotalTime>
  <Words>542</Words>
  <Application>Microsoft Office PowerPoint</Application>
  <PresentationFormat>화면 슬라이드 쇼(4:3)</PresentationFormat>
  <Paragraphs>145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428</cp:revision>
  <cp:lastPrinted>2017-11-23T02:47:46Z</cp:lastPrinted>
  <dcterms:created xsi:type="dcterms:W3CDTF">2013-03-22T02:03:09Z</dcterms:created>
  <dcterms:modified xsi:type="dcterms:W3CDTF">2017-11-23T02:56:38Z</dcterms:modified>
</cp:coreProperties>
</file>