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8" r:id="rId2"/>
    <p:sldId id="279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728" autoAdjust="0"/>
  </p:normalViewPr>
  <p:slideViewPr>
    <p:cSldViewPr>
      <p:cViewPr varScale="1">
        <p:scale>
          <a:sx n="97" d="100"/>
          <a:sy n="97" d="100"/>
        </p:scale>
        <p:origin x="-3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2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349" y="0"/>
            <a:ext cx="29502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42C22E4-ED17-4A84-AE75-93C9F87C9E22}" type="datetimeFigureOut">
              <a:rPr lang="ko-KR" altLang="en-US"/>
              <a:pPr>
                <a:defRPr/>
              </a:pPr>
              <a:t>2019-11-13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198" y="4721225"/>
            <a:ext cx="5444806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4"/>
            <a:ext cx="2950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349" y="9440864"/>
            <a:ext cx="2950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A7B8F54-36D1-4578-A99A-4FDB249CF53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13787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95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1" tIns="45408" rIns="90841" bIns="45408" anchor="b"/>
          <a:lstStyle>
            <a:lvl1pPr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algn="r" eaLnBrk="1" hangingPunct="1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E76E7F76-D88F-4DB8-9B6E-0DC27CEC537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eaLnBrk="1" hangingPunct="1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6" y="4721225"/>
            <a:ext cx="5441950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32" tIns="45403" rIns="90832" bIns="45403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1741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475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defTabSz="879475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defTabSz="879475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defTabSz="879475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defTabSz="879475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/>
            <a:fld id="{851F1044-E2F4-49DD-83F9-CB80C75BEDC2}" type="slidenum">
              <a:rPr lang="en-US" altLang="ko-KR" smtClean="0">
                <a:latin typeface="Times New Roman" pitchFamily="18" charset="0"/>
                <a:ea typeface="굴림" pitchFamily="50" charset="-127"/>
              </a:rPr>
              <a:pPr eaLnBrk="1" hangingPunct="1"/>
              <a:t>2</a:t>
            </a:fld>
            <a:endParaRPr lang="en-US" altLang="ko-KR" smtClean="0">
              <a:latin typeface="Times New Roman" pitchFamily="18" charset="0"/>
              <a:ea typeface="굴림" pitchFamily="50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AF203-7B00-4CD2-A6E2-60BFBC096B89}" type="datetimeFigureOut">
              <a:rPr lang="ko-KR" altLang="en-US"/>
              <a:pPr>
                <a:defRPr/>
              </a:pPr>
              <a:t>2019-11-13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67295-71B0-495B-84CC-F45973B532C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2AD12-ED5D-4348-9D50-3CC4C91F27F9}" type="datetimeFigureOut">
              <a:rPr lang="ko-KR" altLang="en-US"/>
              <a:pPr>
                <a:defRPr/>
              </a:pPr>
              <a:t>2019-11-13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E525A-6C12-40E3-BDB9-08939A327BA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A9586-B478-4488-9263-4C7309FFEC47}" type="datetimeFigureOut">
              <a:rPr lang="ko-KR" altLang="en-US"/>
              <a:pPr>
                <a:defRPr/>
              </a:pPr>
              <a:t>2019-11-13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88FD8-8959-4DB8-8E00-C5FE3CFD224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537E7-6299-43FC-827F-FD6EB3AD0271}" type="datetimeFigureOut">
              <a:rPr lang="ko-KR" altLang="en-US"/>
              <a:pPr>
                <a:defRPr/>
              </a:pPr>
              <a:t>2019-11-13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5524B-480B-400E-A504-CE54EC7F073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CDEF9-7528-4114-A3A0-DCA764E2302A}" type="datetimeFigureOut">
              <a:rPr lang="ko-KR" altLang="en-US"/>
              <a:pPr>
                <a:defRPr/>
              </a:pPr>
              <a:t>2019-11-13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96BDC-8920-4042-929C-F780D571B8C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959BB-E3BE-47BB-B6B6-1167C1347129}" type="datetimeFigureOut">
              <a:rPr lang="ko-KR" altLang="en-US"/>
              <a:pPr>
                <a:defRPr/>
              </a:pPr>
              <a:t>2019-11-13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B2DB9-C2F0-44E4-AF09-61B7FBDB09A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BD010-9EA3-445F-A5FB-21B94BBCB6D9}" type="datetimeFigureOut">
              <a:rPr lang="ko-KR" altLang="en-US"/>
              <a:pPr>
                <a:defRPr/>
              </a:pPr>
              <a:t>2019-11-13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E03A1-C23B-4C20-9DCC-10B86414374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69951-300C-450E-9CCC-5A25292DDAE9}" type="datetimeFigureOut">
              <a:rPr lang="ko-KR" altLang="en-US"/>
              <a:pPr>
                <a:defRPr/>
              </a:pPr>
              <a:t>2019-11-13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8B315-A4EB-4D8B-9792-2850D51CDE0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6E67B-FB97-4D22-9115-06B00EF71536}" type="datetimeFigureOut">
              <a:rPr lang="ko-KR" altLang="en-US"/>
              <a:pPr>
                <a:defRPr/>
              </a:pPr>
              <a:t>2019-11-13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1B34F-8C34-463E-9E1F-14BA4844A33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6A4A4-D1B6-4B89-8B60-AFC2C57ABD1D}" type="datetimeFigureOut">
              <a:rPr lang="ko-KR" altLang="en-US"/>
              <a:pPr>
                <a:defRPr/>
              </a:pPr>
              <a:t>2019-11-13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21173-E859-4B72-B95D-0C3ABB68F62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C8DB2-19F4-4E75-AAB1-0F709FC9D073}" type="datetimeFigureOut">
              <a:rPr lang="ko-KR" altLang="en-US"/>
              <a:pPr>
                <a:defRPr/>
              </a:pPr>
              <a:t>2019-11-13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78FC8-DA5E-4D3A-9AF7-E952B30CC99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8EE2F9E-4991-4BE1-BE6E-4E3F4D4F4592}" type="datetimeFigureOut">
              <a:rPr lang="ko-KR" altLang="en-US"/>
              <a:pPr>
                <a:defRPr/>
              </a:pPr>
              <a:t>2019-11-13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DF6FE4E-FCC6-4BA2-9574-C47B675C1E9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1169988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lvl="1" eaLnBrk="1" hangingPunct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 전 관 리 과</a:t>
            </a:r>
          </a:p>
        </p:txBody>
      </p:sp>
    </p:spTree>
    <p:extLst>
      <p:ext uri="{BB962C8B-B14F-4D97-AF65-F5344CB8AC3E}">
        <p14:creationId xmlns:p14="http://schemas.microsoft.com/office/powerpoint/2010/main" val="152567589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2"/>
          <p:cNvSpPr>
            <a:spLocks noChangeArrowheads="1"/>
          </p:cNvSpPr>
          <p:nvPr/>
        </p:nvSpPr>
        <p:spPr bwMode="auto">
          <a:xfrm>
            <a:off x="154178" y="1714488"/>
            <a:ext cx="8989822" cy="169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안전점검의 날 및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대구역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불법주정차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근절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켐페인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12.(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전통시장 일원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충청북도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 안전관리과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안전보안관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안전모니터봉사단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  <p:sp>
        <p:nvSpPr>
          <p:cNvPr id="7" name="직사각형 3"/>
          <p:cNvSpPr>
            <a:spLocks noChangeArrowheads="1"/>
          </p:cNvSpPr>
          <p:nvPr/>
        </p:nvSpPr>
        <p:spPr bwMode="auto">
          <a:xfrm>
            <a:off x="142844" y="5000636"/>
            <a:ext cx="8893621" cy="1717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kumimoji="0"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초강천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심천지구 하천준설사업 협의</a:t>
            </a:r>
            <a:endParaRPr lang="en-US" altLang="ko-KR" sz="2800" b="1" spc="-1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11.13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.(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14:00 /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금강유역환경청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재난예방팀장 외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명</a:t>
            </a:r>
            <a:endParaRPr lang="en-US" altLang="ko-KR" sz="2400" b="1" spc="-10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소규모환경영향평가 협의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</a:p>
        </p:txBody>
      </p:sp>
      <p:sp>
        <p:nvSpPr>
          <p:cNvPr id="8" name="직사각형 2"/>
          <p:cNvSpPr>
            <a:spLocks noChangeArrowheads="1"/>
          </p:cNvSpPr>
          <p:nvPr/>
        </p:nvSpPr>
        <p:spPr bwMode="auto">
          <a:xfrm>
            <a:off x="142844" y="3286124"/>
            <a:ext cx="8818566" cy="1698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ko-KR" altLang="en-US" sz="2800" b="1" spc="-1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겨울철 대설 한파 대비 대책회의</a:t>
            </a:r>
            <a:r>
              <a:rPr lang="en-US" altLang="ko-KR" sz="2800" b="1" spc="-1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spc="-1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영상회의</a:t>
            </a:r>
            <a:r>
              <a:rPr lang="en-US" altLang="ko-KR" sz="2800" b="1" spc="-1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spc="-1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참석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11.12(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 14:00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 영상회의실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안전관리과장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겨울철  기상전망 및 대설 한파 대책 추진계획 설명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2"/>
          <p:cNvSpPr>
            <a:spLocks noChangeArrowheads="1"/>
          </p:cNvSpPr>
          <p:nvPr/>
        </p:nvSpPr>
        <p:spPr bwMode="auto">
          <a:xfrm>
            <a:off x="154178" y="142852"/>
            <a:ext cx="8989822" cy="169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4-1.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둔전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자연재해위험개선지구 정비사업 주민설명회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11.11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.(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13:00 /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상고자리마을회관 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재난예방팀장 외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 추진 계획 설명 및 주민의견 수렴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6657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6470</TotalTime>
  <Words>124</Words>
  <Application>Microsoft Office PowerPoint</Application>
  <PresentationFormat>화면 슬라이드 쇼(4:3)</PresentationFormat>
  <Paragraphs>15</Paragraphs>
  <Slides>2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Windows 사용자</cp:lastModifiedBy>
  <cp:revision>512</cp:revision>
  <cp:lastPrinted>2019-10-31T08:32:27Z</cp:lastPrinted>
  <dcterms:created xsi:type="dcterms:W3CDTF">2013-03-22T02:03:09Z</dcterms:created>
  <dcterms:modified xsi:type="dcterms:W3CDTF">2019-11-13T00:52:41Z</dcterms:modified>
</cp:coreProperties>
</file>