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8" r:id="rId2"/>
    <p:sldId id="27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28" autoAdjust="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794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794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794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7947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15256758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2"/>
          <p:cNvSpPr>
            <a:spLocks noChangeArrowheads="1"/>
          </p:cNvSpPr>
          <p:nvPr/>
        </p:nvSpPr>
        <p:spPr bwMode="auto">
          <a:xfrm>
            <a:off x="154178" y="1714488"/>
            <a:ext cx="8989822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안전점검의 날 및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대구역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불법주정차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근절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켐페인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전통시장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안전관리과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안전보안관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안전모니터봉사단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7" name="직사각형 3"/>
          <p:cNvSpPr>
            <a:spLocks noChangeArrowheads="1"/>
          </p:cNvSpPr>
          <p:nvPr/>
        </p:nvSpPr>
        <p:spPr bwMode="auto">
          <a:xfrm>
            <a:off x="142844" y="5000636"/>
            <a:ext cx="8893621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초강천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심천지구 하천준설사업 협의</a:t>
            </a:r>
            <a:endParaRPr lang="en-US" altLang="ko-KR" sz="2800" b="1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11.13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14:00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금강유역환경청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재난예방팀장 외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소규모환경영향평가 협의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</p:txBody>
      </p:sp>
      <p:sp>
        <p:nvSpPr>
          <p:cNvPr id="8" name="직사각형 2"/>
          <p:cNvSpPr>
            <a:spLocks noChangeArrowheads="1"/>
          </p:cNvSpPr>
          <p:nvPr/>
        </p:nvSpPr>
        <p:spPr bwMode="auto">
          <a:xfrm>
            <a:off x="142844" y="3286124"/>
            <a:ext cx="8818566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겨울철 대설 한파 대비 대책회의</a:t>
            </a:r>
            <a:r>
              <a:rPr lang="en-US" altLang="ko-KR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영상회의</a:t>
            </a:r>
            <a:r>
              <a:rPr lang="en-US" altLang="ko-KR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11.12(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14:00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안전관리과장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겨울철  기상전망 및 대설 한파 대책 추진계획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2"/>
          <p:cNvSpPr>
            <a:spLocks noChangeArrowheads="1"/>
          </p:cNvSpPr>
          <p:nvPr/>
        </p:nvSpPr>
        <p:spPr bwMode="auto">
          <a:xfrm>
            <a:off x="154178" y="142852"/>
            <a:ext cx="8989822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둔전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자연재해위험개선지구 정비사업 주민설명회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11.11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13:00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상고자리마을회관 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재난예방팀장 외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 계획 설명 및 주민의견 수렴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657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6470</TotalTime>
  <Words>124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Windows 사용자</cp:lastModifiedBy>
  <cp:revision>512</cp:revision>
  <cp:lastPrinted>2019-10-31T08:32:27Z</cp:lastPrinted>
  <dcterms:created xsi:type="dcterms:W3CDTF">2013-03-22T02:03:09Z</dcterms:created>
  <dcterms:modified xsi:type="dcterms:W3CDTF">2019-11-13T00:52:41Z</dcterms:modified>
</cp:coreProperties>
</file>