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81" r:id="rId3"/>
    <p:sldId id="5682" r:id="rId4"/>
    <p:sldId id="5683" r:id="rId5"/>
    <p:sldId id="5684" r:id="rId6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13212BA-A85F-4DE5-8CFB-DFB9434BF3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2014-01-28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28604"/>
            <a:ext cx="8786813" cy="317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폐천부지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실태조사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기   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간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0" lang="en-US" altLang="ko-KR" sz="2400" b="1" smtClean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~ 3. 21.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대   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상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지방하천 </a:t>
            </a:r>
            <a:r>
              <a:rPr kumimoji="0" lang="ko-KR" altLang="en-US" sz="2400" b="1" dirty="0" err="1">
                <a:latin typeface="HY헤드라인M" pitchFamily="18" charset="-127"/>
                <a:ea typeface="HY헤드라인M" pitchFamily="18" charset="-127"/>
              </a:rPr>
              <a:t>폐천부지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442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내   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용</a:t>
            </a:r>
            <a:endParaRPr kumimoji="0"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kumimoji="0" lang="ko-KR" altLang="en-US" sz="2400" b="1" dirty="0" err="1">
                <a:latin typeface="HY헤드라인M" pitchFamily="18" charset="-127"/>
                <a:ea typeface="HY헤드라인M" pitchFamily="18" charset="-127"/>
              </a:rPr>
              <a:t>폐천부지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 실태조사 결과 공공용으로 사용하지 않을 시 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용도폐지 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후 일반재산 전환</a:t>
            </a:r>
            <a:endParaRPr kumimoji="0" lang="ko-KR" altLang="en-US" sz="1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643314"/>
            <a:ext cx="8745538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정비종합계획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지형도면고시 용역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관내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163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L=329.42km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3,600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계약심사 및 일상감사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142844" y="142852"/>
            <a:ext cx="8786813" cy="6102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914400" lvl="1" indent="-457200">
              <a:lnSpc>
                <a:spcPct val="150000"/>
              </a:lnSpc>
              <a:spcBef>
                <a:spcPct val="20000"/>
              </a:spcBef>
              <a:tabLst>
                <a:tab pos="4953000" algn="l"/>
              </a:tabLst>
            </a:pPr>
            <a:endParaRPr lang="en-US" altLang="ko-KR" sz="800" dirty="0">
              <a:solidFill>
                <a:srgbClr val="FFFFFF"/>
              </a:solidFill>
            </a:endParaRPr>
          </a:p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등 정비사업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보조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60000"/>
              </a:lnSpc>
              <a:tabLst>
                <a:tab pos="4953000" algn="l"/>
              </a:tabLst>
            </a:pPr>
            <a:endParaRPr lang="ko-KR" altLang="en-US" sz="2400" dirty="0">
              <a:solidFill>
                <a:srgbClr val="FFFFFF"/>
              </a:solidFill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85720" y="1285860"/>
          <a:ext cx="8286808" cy="4296994"/>
        </p:xfrm>
        <a:graphic>
          <a:graphicData uri="http://schemas.openxmlformats.org/drawingml/2006/table">
            <a:tbl>
              <a:tblPr/>
              <a:tblGrid>
                <a:gridCol w="2857520"/>
                <a:gridCol w="1428760"/>
                <a:gridCol w="1428760"/>
                <a:gridCol w="2571768"/>
              </a:tblGrid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 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6.8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2,942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도동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1.5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1,415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도덕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0.4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699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가동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2.4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415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지장물조사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주민설명회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지내 </a:t>
                      </a:r>
                      <a:r>
                        <a:rPr kumimoji="1" lang="ko-KR" alt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ko-KR" alt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kumimoji="1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2.5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413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</a:p>
                  </a:txBody>
                  <a:tcPr marL="93600" marR="936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428604"/>
            <a:ext cx="8745538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해빙기 안전관리대책 추진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2.15. ~ 3.31.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추진사항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안전관리대책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T/F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팀 운영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및 해빙기 공사장 안전교육 실시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인명피해 위험시설 조사 및 대책 마련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357562"/>
            <a:ext cx="8745538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서민밀집위험지역 정비사업 추진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구교동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761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대상지 선정 및 실시설계 착수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28604"/>
            <a:ext cx="8786813" cy="265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영동군통합방위협의회 개최</a:t>
            </a:r>
            <a:endParaRPr kumimoji="0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2.14.(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  <a:endParaRPr kumimoji="0"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kumimoji="0"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통합방위협의회 위원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읍면장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유공자 표창</a:t>
            </a:r>
            <a:r>
              <a:rPr kumimoji="0"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과제발표 및 지역현안 토의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67752</TotalTime>
  <Words>259</Words>
  <Application>Microsoft Office PowerPoint</Application>
  <PresentationFormat>화면 슬라이드 쇼(4:3)</PresentationFormat>
  <Paragraphs>60</Paragraphs>
  <Slides>5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11080</cp:revision>
  <dcterms:modified xsi:type="dcterms:W3CDTF">2014-01-28T04:07:43Z</dcterms:modified>
</cp:coreProperties>
</file>