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7"/>
  </p:notesMasterIdLst>
  <p:handoutMasterIdLst>
    <p:handoutMasterId r:id="rId8"/>
  </p:handoutMasterIdLst>
  <p:sldIdLst>
    <p:sldId id="5671" r:id="rId2"/>
    <p:sldId id="5681" r:id="rId3"/>
    <p:sldId id="5682" r:id="rId4"/>
    <p:sldId id="5683" r:id="rId5"/>
    <p:sldId id="5684" r:id="rId6"/>
  </p:sldIdLst>
  <p:sldSz cx="9144000" cy="6858000" type="screen4x3"/>
  <p:notesSz cx="6805613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FFFF00"/>
    <a:srgbClr val="05AB0D"/>
    <a:srgbClr val="0000CC"/>
    <a:srgbClr val="3399FF"/>
    <a:srgbClr val="00B036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344" autoAdjust="0"/>
    <p:restoredTop sz="99679" autoAdjust="0"/>
  </p:normalViewPr>
  <p:slideViewPr>
    <p:cSldViewPr>
      <p:cViewPr varScale="1">
        <p:scale>
          <a:sx n="105" d="100"/>
          <a:sy n="105" d="100"/>
        </p:scale>
        <p:origin x="-150" y="-8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7C949A2A-FAB6-42A6-9F23-AEE82062AE5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2687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7FB602F5-06B1-4429-A623-0C26E69721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>
              <a:buClr>
                <a:srgbClr val="FFFFFF"/>
              </a:buClr>
            </a:pPr>
            <a:fld id="{C33C8AFA-950B-4D02-8856-2F31D40CE2FC}" type="slidenum">
              <a:rPr lang="en-US" altLang="ko-KR" smtClean="0">
                <a:ea typeface="굴림" charset="-127"/>
              </a:rPr>
              <a:pPr>
                <a:buClr>
                  <a:srgbClr val="FFFFFF"/>
                </a:buClr>
              </a:pPr>
              <a:t>1</a:t>
            </a:fld>
            <a:endParaRPr lang="en-US" altLang="ko-KR" smtClean="0">
              <a:ea typeface="굴림" charset="-127"/>
            </a:endParaRPr>
          </a:p>
        </p:txBody>
      </p:sp>
      <p:sp>
        <p:nvSpPr>
          <p:cNvPr id="16387" name="Rectangle 7"/>
          <p:cNvSpPr txBox="1">
            <a:spLocks noGrp="1" noChangeArrowheads="1"/>
          </p:cNvSpPr>
          <p:nvPr/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7E3906E8-8569-4B29-B32F-FD9703680665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ea typeface="굴림" charset="-127"/>
              <a:sym typeface="Symbol" pitchFamily="18" charset="2"/>
            </a:endParaRPr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0363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013212BA-A85F-4DE5-8CFB-DFB9434BF319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charset="-127"/>
              </a:rPr>
              <a:pPr algn="r" defTabSz="881063"/>
              <a:t>2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charset="-127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1250" cy="3690937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729163"/>
            <a:ext cx="5002213" cy="4449762"/>
          </a:xfrm>
          <a:noFill/>
          <a:ln/>
        </p:spPr>
        <p:txBody>
          <a:bodyPr lIns="91105" tIns="45537" rIns="91105" bIns="45537"/>
          <a:lstStyle/>
          <a:p>
            <a:pPr eaLnBrk="1" hangingPunct="1"/>
            <a:endParaRPr lang="ko-KR" altLang="ko-KR" smtClean="0">
              <a:latin typeface="굴림" charset="-127"/>
              <a:ea typeface="굴림" charset="-127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013212BA-A85F-4DE5-8CFB-DFB9434BF319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charset="-127"/>
              </a:rPr>
              <a:pPr algn="r" defTabSz="881063"/>
              <a:t>3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charset="-127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1250" cy="3690937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729163"/>
            <a:ext cx="5002213" cy="4449762"/>
          </a:xfrm>
          <a:noFill/>
          <a:ln/>
        </p:spPr>
        <p:txBody>
          <a:bodyPr lIns="91105" tIns="45537" rIns="91105" bIns="45537"/>
          <a:lstStyle/>
          <a:p>
            <a:pPr eaLnBrk="1" hangingPunct="1"/>
            <a:endParaRPr lang="ko-KR" altLang="ko-KR" smtClean="0">
              <a:latin typeface="굴림" charset="-127"/>
              <a:ea typeface="굴림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13EA6-9A0B-4DB2-968A-6BDAC5BC75A7}" type="datetimeFigureOut">
              <a:rPr lang="ko-KR" altLang="en-US"/>
              <a:pPr>
                <a:defRPr/>
              </a:pPr>
              <a:t>2014-01-28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4B9A7-2869-4ECC-8398-E0AF60CA00E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E5646-BF0E-4012-A0AA-2D78A1B08A8B}" type="datetimeFigureOut">
              <a:rPr lang="ko-KR" altLang="en-US"/>
              <a:pPr>
                <a:defRPr/>
              </a:pPr>
              <a:t>2014-01-28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D4BCF-8D2E-45E9-B63B-32367389210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04DAB-784F-48DC-B38D-20AC46F08BF9}" type="datetimeFigureOut">
              <a:rPr lang="ko-KR" altLang="en-US"/>
              <a:pPr>
                <a:defRPr/>
              </a:pPr>
              <a:t>2014-01-28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80875-E047-4142-AF2E-26B18BBADD4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5A308-09EA-43CD-BBD9-71469CC48E5A}" type="datetimeFigureOut">
              <a:rPr lang="ko-KR" altLang="en-US"/>
              <a:pPr>
                <a:defRPr/>
              </a:pPr>
              <a:t>2014-01-28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FAB95-AE48-4810-9143-B4462FFEDF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4154D-3150-45B0-9F39-85755EE05AB0}" type="datetimeFigureOut">
              <a:rPr lang="ko-KR" altLang="en-US"/>
              <a:pPr>
                <a:defRPr/>
              </a:pPr>
              <a:t>2014-01-28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FB1EC-08A2-48BF-92B1-FF834654530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1477C-7303-4ADE-802A-F7D0556ABE97}" type="datetimeFigureOut">
              <a:rPr lang="ko-KR" altLang="en-US"/>
              <a:pPr>
                <a:defRPr/>
              </a:pPr>
              <a:t>2014-01-28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1C48A-39FD-492E-B017-377A2C8E315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9A808-2FFB-434A-8E9B-FCBBFCF7DC3F}" type="datetimeFigureOut">
              <a:rPr lang="ko-KR" altLang="en-US"/>
              <a:pPr>
                <a:defRPr/>
              </a:pPr>
              <a:t>2014-01-28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33BB2-39DB-4028-95EB-55446D3F86F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4A8BC-56D8-4576-B975-9346A73BFFA7}" type="datetimeFigureOut">
              <a:rPr lang="ko-KR" altLang="en-US"/>
              <a:pPr>
                <a:defRPr/>
              </a:pPr>
              <a:t>2014-01-28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77D94-C7C6-49E3-8A6B-728567FCADB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47FE0-C2CE-4E58-8B23-52082A089DBD}" type="datetimeFigureOut">
              <a:rPr lang="ko-KR" altLang="en-US"/>
              <a:pPr>
                <a:defRPr/>
              </a:pPr>
              <a:t>2014-01-28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1B571-F398-48A7-BD9B-EF86D419854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CD90C-1E34-42C8-8625-2711B96B20DB}" type="datetimeFigureOut">
              <a:rPr lang="ko-KR" altLang="en-US"/>
              <a:pPr>
                <a:defRPr/>
              </a:pPr>
              <a:t>2014-01-28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0BF27-B83C-47F6-9E70-407299409DE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633BA-5F24-456C-A158-CA00C18C2228}" type="datetimeFigureOut">
              <a:rPr lang="ko-KR" altLang="en-US"/>
              <a:pPr>
                <a:defRPr/>
              </a:pPr>
              <a:t>2014-01-28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9DE17-A972-40F6-9563-15D146CD5F1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400ABEC3-BC55-4717-80C4-F3DDEEC7E3C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7449" r:id="rId1"/>
    <p:sldLayoutId id="2147587450" r:id="rId2"/>
    <p:sldLayoutId id="2147587451" r:id="rId3"/>
    <p:sldLayoutId id="2147587452" r:id="rId4"/>
    <p:sldLayoutId id="2147587453" r:id="rId5"/>
    <p:sldLayoutId id="2147587454" r:id="rId6"/>
    <p:sldLayoutId id="2147587455" r:id="rId7"/>
    <p:sldLayoutId id="2147587456" r:id="rId8"/>
    <p:sldLayoutId id="2147587457" r:id="rId9"/>
    <p:sldLayoutId id="2147587458" r:id="rId10"/>
    <p:sldLayoutId id="21475874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안 전 관 리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844" y="428604"/>
            <a:ext cx="8786813" cy="3170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marL="533400" indent="-533400">
              <a:lnSpc>
                <a:spcPts val="4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6-1</a:t>
            </a: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kumimoji="0"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폐천부지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실태조사</a:t>
            </a: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kumimoji="0" lang="ko-KR" altLang="en-US" sz="2400" b="1" dirty="0">
                <a:latin typeface="HY헤드라인M" pitchFamily="18" charset="-127"/>
                <a:ea typeface="HY헤드라인M" pitchFamily="18" charset="-127"/>
              </a:rPr>
              <a:t>기    </a:t>
            </a:r>
            <a:r>
              <a:rPr kumimoji="0"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간 </a:t>
            </a:r>
            <a:r>
              <a:rPr kumimoji="0"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kumimoji="0" lang="en-US" altLang="ko-KR" sz="2400" b="1" dirty="0"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kumimoji="0" lang="en-US" altLang="ko-KR" sz="2400" b="1" smtClean="0">
                <a:latin typeface="HY헤드라인M" pitchFamily="18" charset="-127"/>
                <a:ea typeface="HY헤드라인M" pitchFamily="18" charset="-127"/>
              </a:rPr>
              <a:t>5. </a:t>
            </a:r>
            <a:r>
              <a:rPr kumimoji="0" lang="en-US" altLang="ko-KR" sz="2400" b="1" dirty="0">
                <a:latin typeface="HY헤드라인M" pitchFamily="18" charset="-127"/>
                <a:ea typeface="HY헤드라인M" pitchFamily="18" charset="-127"/>
              </a:rPr>
              <a:t>~ 3. 21.</a:t>
            </a: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kumimoji="0" lang="ko-KR" altLang="en-US" sz="2400" b="1" dirty="0">
                <a:latin typeface="HY헤드라인M" pitchFamily="18" charset="-127"/>
                <a:ea typeface="HY헤드라인M" pitchFamily="18" charset="-127"/>
              </a:rPr>
              <a:t>대    </a:t>
            </a:r>
            <a:r>
              <a:rPr kumimoji="0"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상 </a:t>
            </a:r>
            <a:r>
              <a:rPr kumimoji="0"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400" b="1" dirty="0">
                <a:latin typeface="HY헤드라인M" pitchFamily="18" charset="-127"/>
                <a:ea typeface="HY헤드라인M" pitchFamily="18" charset="-127"/>
              </a:rPr>
              <a:t>지방하천 </a:t>
            </a:r>
            <a:r>
              <a:rPr kumimoji="0" lang="ko-KR" altLang="en-US" sz="2400" b="1" dirty="0" err="1">
                <a:latin typeface="HY헤드라인M" pitchFamily="18" charset="-127"/>
                <a:ea typeface="HY헤드라인M" pitchFamily="18" charset="-127"/>
              </a:rPr>
              <a:t>폐천부지</a:t>
            </a:r>
            <a:r>
              <a:rPr kumimoji="0"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400" b="1" dirty="0">
                <a:latin typeface="HY헤드라인M" pitchFamily="18" charset="-127"/>
                <a:ea typeface="HY헤드라인M" pitchFamily="18" charset="-127"/>
              </a:rPr>
              <a:t>442</a:t>
            </a:r>
            <a:r>
              <a:rPr kumimoji="0" lang="ko-KR" altLang="en-US" sz="2400" b="1" dirty="0">
                <a:latin typeface="HY헤드라인M" pitchFamily="18" charset="-127"/>
                <a:ea typeface="HY헤드라인M" pitchFamily="18" charset="-127"/>
              </a:rPr>
              <a:t>필지</a:t>
            </a: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kumimoji="0" lang="ko-KR" altLang="en-US" sz="2400" b="1" dirty="0">
                <a:latin typeface="HY헤드라인M" pitchFamily="18" charset="-127"/>
                <a:ea typeface="HY헤드라인M" pitchFamily="18" charset="-127"/>
              </a:rPr>
              <a:t>내    </a:t>
            </a:r>
            <a:r>
              <a:rPr kumimoji="0"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용</a:t>
            </a:r>
            <a:endParaRPr kumimoji="0" lang="ko-KR" altLang="en-US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kumimoji="0" lang="en-US" altLang="ko-KR" sz="2400" b="1" dirty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kumimoji="0" lang="ko-KR" altLang="en-US" sz="2400" b="1" dirty="0" err="1">
                <a:latin typeface="HY헤드라인M" pitchFamily="18" charset="-127"/>
                <a:ea typeface="HY헤드라인M" pitchFamily="18" charset="-127"/>
              </a:rPr>
              <a:t>폐천부지</a:t>
            </a:r>
            <a:r>
              <a:rPr kumimoji="0" lang="ko-KR" altLang="en-US" sz="2400" b="1" dirty="0">
                <a:latin typeface="HY헤드라인M" pitchFamily="18" charset="-127"/>
                <a:ea typeface="HY헤드라인M" pitchFamily="18" charset="-127"/>
              </a:rPr>
              <a:t> 실태조사 결과 공공용으로 사용하지 않을 시 </a:t>
            </a:r>
            <a:endParaRPr kumimoji="0"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kumimoji="0"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kumimoji="0"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용도폐지 </a:t>
            </a:r>
            <a:r>
              <a:rPr kumimoji="0" lang="ko-KR" altLang="en-US" sz="2400" b="1" dirty="0">
                <a:latin typeface="HY헤드라인M" pitchFamily="18" charset="-127"/>
                <a:ea typeface="HY헤드라인M" pitchFamily="18" charset="-127"/>
              </a:rPr>
              <a:t>후 일반재산 전환</a:t>
            </a:r>
            <a:endParaRPr kumimoji="0" lang="ko-KR" altLang="en-US" sz="10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2844" y="3643314"/>
            <a:ext cx="8745538" cy="308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소하천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정비종합계획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변경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및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지형도면고시 용역</a:t>
            </a:r>
            <a:endParaRPr lang="ko-KR" altLang="en-US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치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영동군 관내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소하천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사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업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량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163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개소 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L=329.42km</a:t>
            </a:r>
            <a:endParaRPr lang="en-US" altLang="ko-KR" sz="2000" b="1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사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업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3,600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 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계약심사 및 일상감사</a:t>
            </a: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4"/>
          <p:cNvSpPr>
            <a:spLocks noChangeArrowheads="1"/>
          </p:cNvSpPr>
          <p:nvPr/>
        </p:nvSpPr>
        <p:spPr bwMode="auto">
          <a:xfrm>
            <a:off x="142844" y="142852"/>
            <a:ext cx="8786813" cy="6102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914400" lvl="1" indent="-457200">
              <a:lnSpc>
                <a:spcPct val="150000"/>
              </a:lnSpc>
              <a:spcBef>
                <a:spcPct val="20000"/>
              </a:spcBef>
              <a:tabLst>
                <a:tab pos="4953000" algn="l"/>
              </a:tabLst>
            </a:pPr>
            <a:endParaRPr lang="en-US" altLang="ko-KR" sz="800" dirty="0">
              <a:solidFill>
                <a:srgbClr val="FFFFFF"/>
              </a:solidFill>
            </a:endParaRPr>
          </a:p>
          <a:p>
            <a:pPr marL="533400" indent="-533400">
              <a:lnSpc>
                <a:spcPct val="150000"/>
              </a:lnSpc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6-3.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도동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소하천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등 정비사업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보조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ct val="150000"/>
              </a:lnSpc>
              <a:tabLst>
                <a:tab pos="4953000" algn="l"/>
              </a:tabLst>
            </a:pP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60000"/>
              </a:lnSpc>
              <a:tabLst>
                <a:tab pos="4953000" algn="l"/>
              </a:tabLst>
            </a:pPr>
            <a:endParaRPr lang="ko-KR" altLang="en-US" sz="2400" dirty="0">
              <a:solidFill>
                <a:srgbClr val="FFFFFF"/>
              </a:solidFill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285720" y="1285860"/>
          <a:ext cx="8286808" cy="4296994"/>
        </p:xfrm>
        <a:graphic>
          <a:graphicData uri="http://schemas.openxmlformats.org/drawingml/2006/table">
            <a:tbl>
              <a:tblPr/>
              <a:tblGrid>
                <a:gridCol w="2857520"/>
                <a:gridCol w="1428760"/>
                <a:gridCol w="1428760"/>
                <a:gridCol w="2571768"/>
              </a:tblGrid>
              <a:tr h="7143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 업  명 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ts val="16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kumimoji="1" lang="en-US" altLang="ko-KR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ts val="16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(km)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ts val="16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kumimoji="1" lang="en-US" altLang="ko-KR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ts val="16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r>
                        <a:rPr kumimoji="1" lang="en-US" altLang="ko-K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 진 내 용</a:t>
                      </a:r>
                      <a:endParaRPr kumimoji="1" lang="en-US" altLang="ko-K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</a:t>
                      </a:r>
                      <a:r>
                        <a:rPr kumimoji="1" lang="ko-KR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건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 = 6.8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2,942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도동</a:t>
                      </a:r>
                      <a:r>
                        <a:rPr kumimoji="1" lang="ko-KR" alt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ko-KR" alt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소하천정비사업</a:t>
                      </a:r>
                      <a:endParaRPr kumimoji="1" lang="en-US" altLang="ko-KR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 = 1.5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1,415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토공</a:t>
                      </a:r>
                      <a:endParaRPr kumimoji="1" lang="en-US" altLang="ko-KR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도덕 </a:t>
                      </a:r>
                      <a:r>
                        <a:rPr kumimoji="1" lang="ko-KR" alt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소하천정비사업</a:t>
                      </a:r>
                      <a:endParaRPr kumimoji="1" lang="en-US" altLang="ko-KR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 = 0.4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699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“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가동 </a:t>
                      </a:r>
                      <a:r>
                        <a:rPr kumimoji="1" lang="ko-KR" alt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소하천정비사업</a:t>
                      </a:r>
                      <a:endParaRPr kumimoji="1" lang="en-US" altLang="ko-KR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 = 2.4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415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지장물조사</a:t>
                      </a:r>
                      <a:r>
                        <a:rPr kumimoji="1" lang="ko-KR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및 주민설명회</a:t>
                      </a:r>
                      <a:endParaRPr kumimoji="1" lang="en-US" altLang="ko-KR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0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지내 </a:t>
                      </a:r>
                      <a:r>
                        <a:rPr kumimoji="1" lang="ko-KR" alt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소하천정비사업</a:t>
                      </a:r>
                      <a:r>
                        <a:rPr kumimoji="1" lang="ko-KR" alt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endParaRPr kumimoji="1" lang="en-US" altLang="ko-KR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 = 2.5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413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“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42844" y="428604"/>
            <a:ext cx="8745538" cy="308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해빙기 안전관리대책 추진</a:t>
            </a:r>
            <a:endParaRPr lang="ko-KR" altLang="en-US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2.15. ~ 3.31.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추진사항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안전관리대책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T/F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팀 운영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및 해빙기 공사장 안전교육 실시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인명피해 위험시설 조사 및 대책 마련</a:t>
            </a:r>
            <a:endParaRPr lang="en-US" altLang="ko-KR" sz="20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2844" y="3357562"/>
            <a:ext cx="8745538" cy="308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서민밀집위험지역 정비사업 추진</a:t>
            </a:r>
            <a:endParaRPr lang="ko-KR" altLang="en-US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상 지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구교동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가구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금동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가구</a:t>
            </a:r>
            <a:endParaRPr lang="en-US" altLang="ko-KR" sz="2000" b="1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사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업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761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  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대상지 선정 및 실시설계 착수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2844" y="428604"/>
            <a:ext cx="8786813" cy="2657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marL="533400" indent="-533400">
              <a:lnSpc>
                <a:spcPts val="4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6-6.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¼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분기 영동군통합방위협의회 개최</a:t>
            </a:r>
            <a:endParaRPr kumimoji="0"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kumimoji="0"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kumimoji="0"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2.14.(</a:t>
            </a:r>
            <a:r>
              <a:rPr kumimoji="0"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kumimoji="0"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16:00</a:t>
            </a:r>
            <a:endParaRPr kumimoji="0"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kumimoji="0"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kumimoji="0"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군청 </a:t>
            </a:r>
            <a:r>
              <a:rPr kumimoji="0"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kumimoji="0"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층 상황실</a:t>
            </a:r>
            <a:endParaRPr kumimoji="0"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kumimoji="0"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kumimoji="0"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50</a:t>
            </a:r>
            <a:r>
              <a:rPr kumimoji="0"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kumimoji="0"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통합방위협의회 위원</a:t>
            </a:r>
            <a:r>
              <a:rPr kumimoji="0"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읍면장</a:t>
            </a:r>
            <a:r>
              <a:rPr kumimoji="0"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등</a:t>
            </a:r>
            <a:r>
              <a:rPr kumimoji="0"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kumimoji="0"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kumimoji="0"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유공자 표창</a:t>
            </a:r>
            <a:r>
              <a:rPr kumimoji="0"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과제발표 및 지역현안 토의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67752</TotalTime>
  <Words>259</Words>
  <Application>Microsoft Office PowerPoint</Application>
  <PresentationFormat>화면 슬라이드 쇼(4:3)</PresentationFormat>
  <Paragraphs>60</Paragraphs>
  <Slides>5</Slides>
  <Notes>3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슬라이드 1</vt:lpstr>
      <vt:lpstr>슬라이드 2</vt:lpstr>
      <vt:lpstr>슬라이드 3</vt:lpstr>
      <vt:lpstr>슬라이드 4</vt:lpstr>
      <vt:lpstr>슬라이드 5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subject/>
  <cp:lastModifiedBy>owner</cp:lastModifiedBy>
  <cp:revision>11080</cp:revision>
  <dcterms:modified xsi:type="dcterms:W3CDTF">2014-01-28T04:07:43Z</dcterms:modified>
</cp:coreProperties>
</file>