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5" r:id="rId2"/>
    <p:sldId id="288" r:id="rId3"/>
    <p:sldId id="283" r:id="rId4"/>
    <p:sldId id="289" r:id="rId5"/>
    <p:sldId id="290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28" autoAdjust="0"/>
  </p:normalViewPr>
  <p:slideViewPr>
    <p:cSldViewPr>
      <p:cViewPr varScale="1">
        <p:scale>
          <a:sx n="64" d="100"/>
          <a:sy n="64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58287642-45E4-4276-A93F-27225BFAEB7F}" type="slidenum">
              <a:rPr lang="ko-KR" altLang="en-US" smtClean="0">
                <a:latin typeface="Times New Roman" pitchFamily="18" charset="0"/>
                <a:ea typeface="굴림" charset="-127"/>
              </a:rPr>
              <a:pPr eaLnBrk="1" hangingPunct="1"/>
              <a:t>1</a:t>
            </a:fld>
            <a:endParaRPr lang="ko-KR" altLang="en-US" smtClean="0">
              <a:latin typeface="Times New Roman" pitchFamily="18" charset="0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47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41BDF421-8F83-4A63-86A1-46A8A38224FF}" type="slidenum">
              <a:rPr lang="ko-KR" altLang="en-US" smtClean="0">
                <a:latin typeface="Times New Roman" pitchFamily="18" charset="0"/>
                <a:ea typeface="굴림" charset="-127"/>
              </a:rPr>
              <a:pPr eaLnBrk="1" hangingPunct="1"/>
              <a:t>4</a:t>
            </a:fld>
            <a:endParaRPr lang="ko-KR" altLang="en-US" smtClean="0">
              <a:latin typeface="Times New Roman" pitchFamily="18" charset="0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pic>
        <p:nvPicPr>
          <p:cNvPr id="1030" name="Picture 6" descr="D:\중요폴더\Desktop\잡문서\20200221_0923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25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231476"/>
              </p:ext>
            </p:extLst>
          </p:nvPr>
        </p:nvGraphicFramePr>
        <p:xfrm>
          <a:off x="6012160" y="68510"/>
          <a:ext cx="3048000" cy="777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07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90" marB="45790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9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2834" y="35625"/>
            <a:ext cx="875149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재난관리실태 공시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31.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홈페이지 공시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재난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발생 및 수습현황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재난예방 조치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실적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재난관리기금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운용 현황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행동매뉴얼 운용 현황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25131" y="3531720"/>
            <a:ext cx="8989822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700" b="1" kern="1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각계</a:t>
            </a:r>
            <a:r>
              <a:rPr lang="en-US" altLang="ko-KR" sz="2700" b="1" kern="1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 </a:t>
            </a:r>
            <a:r>
              <a:rPr lang="ko-KR" altLang="en-US" sz="2700" b="1" kern="1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</a:t>
            </a:r>
            <a:r>
              <a:rPr lang="en-US" altLang="ko-KR" sz="2700" b="1" kern="1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 </a:t>
            </a:r>
            <a:r>
              <a:rPr lang="ko-KR" altLang="en-US" sz="2700" b="1" kern="1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자연재해위험개선지구 정비사업 감정평가 실시</a:t>
            </a:r>
            <a:endParaRPr lang="en-US" altLang="ko-KR" sz="2700" b="1" kern="10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3. 6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 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산이리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심천면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각계리 일원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-22969" y="2308852"/>
            <a:ext cx="8989822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9-2.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하상정비 및 수목제거 실시설계용역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</a:t>
            </a:r>
            <a:endParaRPr kumimoji="0" lang="ko-KR" altLang="en-US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6. 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오정천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L=6.4km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290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62195" y="4950571"/>
            <a:ext cx="9081805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9-4.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국가하천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차남마을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하상정비공사 집행</a:t>
            </a:r>
            <a:endParaRPr lang="en-US" altLang="ko-KR" sz="2800" b="1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구강리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448-1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번지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하상정비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260m / 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5155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"/>
          <p:cNvSpPr>
            <a:spLocks noChangeArrowheads="1"/>
          </p:cNvSpPr>
          <p:nvPr/>
        </p:nvSpPr>
        <p:spPr bwMode="auto">
          <a:xfrm>
            <a:off x="126429" y="1700808"/>
            <a:ext cx="8640763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Tx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9-6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2020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년도 민방위대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자체정기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점검</a:t>
            </a:r>
            <a:endParaRPr kumimoji="0" lang="ko-KR" altLang="en-US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3. 9.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3. 20.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각 읍</a:t>
            </a:r>
            <a:r>
              <a:rPr kumimoji="0" lang="en-US" altLang="ko-KR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·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</a:t>
            </a:r>
            <a:r>
              <a:rPr kumimoji="0" lang="en-US" altLang="ko-KR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·</a:t>
            </a:r>
            <a:r>
              <a:rPr kumimoji="0"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직장대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kumimoji="0"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민방위대 </a:t>
            </a:r>
            <a:r>
              <a:rPr kumimoji="0"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편성 현황 및 시설</a:t>
            </a:r>
            <a:r>
              <a:rPr kumimoji="0" lang="en-US" altLang="ko-KR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·</a:t>
            </a:r>
            <a:r>
              <a:rPr kumimoji="0"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장비 현황 </a:t>
            </a:r>
            <a:r>
              <a:rPr kumimoji="0"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</a:t>
            </a:r>
            <a:endParaRPr kumimoji="0"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26429" y="275569"/>
            <a:ext cx="864076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민방위 경보시설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 점검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민방위 경보시설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자체점검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154753" y="3645024"/>
            <a:ext cx="91440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안전한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농촌만들기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추진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2. ~ 6. 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자체설계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마을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중 공사발주 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581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313" y="285750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002169"/>
              </p:ext>
            </p:extLst>
          </p:nvPr>
        </p:nvGraphicFramePr>
        <p:xfrm>
          <a:off x="344457" y="980727"/>
          <a:ext cx="8358189" cy="5722159"/>
        </p:xfrm>
        <a:graphic>
          <a:graphicData uri="http://schemas.openxmlformats.org/drawingml/2006/table">
            <a:tbl>
              <a:tblPr/>
              <a:tblGrid>
                <a:gridCol w="3029633"/>
                <a:gridCol w="792083"/>
                <a:gridCol w="864090"/>
                <a:gridCol w="2853255"/>
                <a:gridCol w="819128"/>
              </a:tblGrid>
              <a:tr h="5959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spc="-30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1" lang="en-US" altLang="ko-KR" sz="1600" b="1" i="0" u="none" strike="noStrike" cap="none" spc="-300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95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7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/ 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2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L=23.2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44,656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5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관리소하천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추진중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88%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5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2,096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추진중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5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5,870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추진중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5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3,560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추진중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5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5,250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추진중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5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큰쑥골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실시설계중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 내용보완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5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지땡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L=1.9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실시설계중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 내용보완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5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 소하천정비사업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4,600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실시설계중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현장 조사측량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산익 소하천정비사업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실시설계중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현장 조사측량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602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유곡천 외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L=2.6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5,096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이월사업 추진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추진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안대천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87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소사소하천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1,384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이월사업 추진 </a:t>
                      </a: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소사소하천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추진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율소하천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57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159873"/>
              </p:ext>
            </p:extLst>
          </p:nvPr>
        </p:nvGraphicFramePr>
        <p:xfrm>
          <a:off x="395536" y="976313"/>
          <a:ext cx="8534401" cy="5311775"/>
        </p:xfrm>
        <a:graphic>
          <a:graphicData uri="http://schemas.openxmlformats.org/drawingml/2006/table">
            <a:tbl>
              <a:tblPr/>
              <a:tblGrid>
                <a:gridCol w="1595863"/>
                <a:gridCol w="2338360"/>
                <a:gridCol w="913309"/>
                <a:gridCol w="2742071"/>
                <a:gridCol w="944798"/>
              </a:tblGrid>
              <a:tr h="646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67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98,604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L=3.78km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48,527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금상교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하부공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철거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교대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가시설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설치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49%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77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L=0.48km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수로암거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20,803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군시행분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계약절차 진행</a:t>
                      </a:r>
                      <a:endParaRPr kumimoji="1" lang="en-US" altLang="ko-KR" sz="1600" b="1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6,994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매설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 신설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 환경영향평가 실시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둔전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양안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 환경영향평가 실시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송호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잠수교 </a:t>
                      </a:r>
                      <a:r>
                        <a:rPr kumimoji="1" lang="ko-KR" altLang="en-US" sz="1600" b="1" i="0" u="none" strike="noStrike" cap="none" spc="-10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L=360m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접속도로 정비 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14,280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계약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2106" name="Rectangle 3"/>
          <p:cNvSpPr>
            <a:spLocks noChangeArrowheads="1"/>
          </p:cNvSpPr>
          <p:nvPr/>
        </p:nvSpPr>
        <p:spPr bwMode="auto">
          <a:xfrm>
            <a:off x="0" y="333375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26507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7569</TotalTime>
  <Words>569</Words>
  <Application>Microsoft Office PowerPoint</Application>
  <PresentationFormat>화면 슬라이드 쇼(4:3)</PresentationFormat>
  <Paragraphs>147</Paragraphs>
  <Slides>5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539</cp:revision>
  <cp:lastPrinted>2020-02-03T01:50:22Z</cp:lastPrinted>
  <dcterms:created xsi:type="dcterms:W3CDTF">2013-03-22T02:03:09Z</dcterms:created>
  <dcterms:modified xsi:type="dcterms:W3CDTF">2020-02-27T01:46:20Z</dcterms:modified>
</cp:coreProperties>
</file>