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07" r:id="rId2"/>
    <p:sldId id="680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  <p15:guide id="3" orient="horz" pos="3130" userDrawn="1">
          <p15:clr>
            <a:srgbClr val="A4A3A4"/>
          </p15:clr>
        </p15:guide>
        <p15:guide id="4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38" autoAdjust="0"/>
    <p:restoredTop sz="93227" autoAdjust="0"/>
  </p:normalViewPr>
  <p:slideViewPr>
    <p:cSldViewPr>
      <p:cViewPr>
        <p:scale>
          <a:sx n="100" d="100"/>
          <a:sy n="100" d="100"/>
        </p:scale>
        <p:origin x="222" y="15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7" y="9444039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 anchor="b"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E76E7F76-D88F-4DB8-9B6E-0DC27CEC537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eaLnBrk="1" hangingPunct="1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2" tIns="45403" rIns="90832" bIns="4540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3916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6100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25" y="-243408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1169988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  <p:extLst>
      <p:ext uri="{BB962C8B-B14F-4D97-AF65-F5344CB8AC3E}">
        <p14:creationId xmlns:p14="http://schemas.microsoft.com/office/powerpoint/2010/main" val="35054385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2"/>
          <p:cNvSpPr>
            <a:spLocks noChangeArrowheads="1"/>
          </p:cNvSpPr>
          <p:nvPr/>
        </p:nvSpPr>
        <p:spPr bwMode="auto">
          <a:xfrm>
            <a:off x="-216750" y="-141606"/>
            <a:ext cx="889320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재난 재해예방 홍보전광판 설치사업 집행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3. 3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.(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~ / </a:t>
            </a:r>
            <a:r>
              <a:rPr kumimoji="0" lang="ko-KR" altLang="en-US" sz="2400" b="1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터파기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등 기초공사 실시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600</a:t>
            </a:r>
            <a:r>
              <a:rPr kumimoji="0" lang="ko-KR" altLang="en-US" sz="2400" b="1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</a:t>
            </a:r>
            <a:r>
              <a:rPr kumimoji="0" lang="en-US" altLang="ko-KR" sz="28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 합동 어린이 놀이시설 표본점검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3. 2.(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~ 16.(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어린이 놀이시설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안전관리자문단 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공암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정비사업 추진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학산면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아암리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일원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/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호안정비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L=96m / 250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편입토지 및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지장물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감정평가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지방하천 재해복구사업 집행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en-US" altLang="ko-KR" sz="2800" b="1" spc="-3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kumimoji="0" lang="ko-KR" altLang="en-US" sz="2400" b="1" spc="-300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상촌면</a:t>
            </a:r>
            <a:r>
              <a:rPr kumimoji="0" lang="ko-KR" altLang="en-US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kumimoji="0" lang="ko-KR" altLang="en-US" sz="2400" b="1" spc="-300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궁촌천</a:t>
            </a:r>
            <a:r>
              <a:rPr kumimoji="0" lang="ko-KR" altLang="en-US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외 </a:t>
            </a:r>
            <a:r>
              <a:rPr kumimoji="0" lang="en-US" altLang="ko-KR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kumimoji="0" lang="ko-KR" altLang="en-US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개천</a:t>
            </a:r>
            <a:r>
              <a:rPr kumimoji="0" lang="en-US" altLang="ko-KR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kumimoji="0" lang="en-US" altLang="ko-KR" sz="2400" b="1" spc="-30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kumimoji="0" lang="ko-KR" altLang="en-US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하상 및 </a:t>
            </a:r>
            <a:r>
              <a:rPr lang="ko-KR" altLang="en-US" sz="2400" b="1" spc="-3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호안정비</a:t>
            </a:r>
            <a:r>
              <a:rPr lang="ko-KR" altLang="en-US" sz="2400" b="1" spc="-3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spc="-3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L=0.9km</a:t>
            </a:r>
            <a:r>
              <a:rPr lang="ko-KR" altLang="en-US" sz="2400" b="1" spc="-3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spc="-3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en-US" altLang="ko-KR" sz="2400" b="1" spc="-3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834</a:t>
            </a:r>
            <a:r>
              <a:rPr lang="ko-KR" altLang="en-US" sz="2400" b="1" spc="-3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ko-KR" altLang="en-US" sz="2400" b="1" spc="-3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농촌마을안전용 </a:t>
            </a:r>
            <a:r>
              <a:rPr kumimoji="0"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 </a:t>
            </a:r>
            <a:r>
              <a:rPr kumimoji="0"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설치대상지 현장 실사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3.(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4.(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심원리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29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7923010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101858</TotalTime>
  <Words>124</Words>
  <Application>Microsoft Office PowerPoint</Application>
  <PresentationFormat>화면 슬라이드 쇼(4:3)</PresentationFormat>
  <Paragraphs>14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15158</cp:revision>
  <cp:lastPrinted>2021-02-24T07:24:24Z</cp:lastPrinted>
  <dcterms:modified xsi:type="dcterms:W3CDTF">2021-02-24T08:54:08Z</dcterms:modified>
</cp:coreProperties>
</file>