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5" r:id="rId3"/>
    <p:sldId id="266" r:id="rId4"/>
    <p:sldId id="262" r:id="rId5"/>
    <p:sldId id="261" r:id="rId6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AE97D-A57D-4D37-98C2-2CA870DEE3AE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2ABA4-6294-4060-8FBE-241E571F7D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377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1774-648C-460C-A8F6-CBF0FF3D8312}" type="datetimeFigureOut">
              <a:rPr lang="ko-KR" altLang="en-US" smtClean="0"/>
              <a:pPr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DECE6-9EF5-4C6B-97A2-6462E11E53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772150" y="260350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90" marB="45790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바닥글 개체 틀 1"/>
          <p:cNvSpPr>
            <a:spLocks noGrp="1"/>
          </p:cNvSpPr>
          <p:nvPr>
            <p:ph type="ftr" sz="quarter" idx="11"/>
          </p:nvPr>
        </p:nvSpPr>
        <p:spPr bwMode="auto">
          <a:xfrm>
            <a:off x="1619672" y="6021388"/>
            <a:ext cx="6048672" cy="700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r>
              <a:rPr lang="ko-KR" altLang="en-US" sz="2800" dirty="0" err="1" smtClean="0">
                <a:solidFill>
                  <a:schemeClr val="bg1"/>
                </a:solidFill>
              </a:rPr>
              <a:t>지역자율방재단</a:t>
            </a:r>
            <a:r>
              <a:rPr lang="ko-KR" altLang="en-US" sz="2800" dirty="0" smtClean="0">
                <a:solidFill>
                  <a:schemeClr val="bg1"/>
                </a:solidFill>
              </a:rPr>
              <a:t> 폭설 특화훈련</a:t>
            </a:r>
            <a:endParaRPr lang="en-US" altLang="ko-KR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572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2"/>
          <p:cNvSpPr>
            <a:spLocks noChangeArrowheads="1"/>
          </p:cNvSpPr>
          <p:nvPr/>
        </p:nvSpPr>
        <p:spPr bwMode="auto">
          <a:xfrm>
            <a:off x="0" y="2492896"/>
            <a:ext cx="9396536" cy="4265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재난현장대응 표준 행동매뉴얼 구축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 매뉴얼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재난취약성 분석을 통하여 현장대응체계 표준프레임 마련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재난취약가구 소화기 및 감지기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500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수급자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95%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소화기보급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단독경보형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감지기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114800" lvl="8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29174"/>
            <a:ext cx="8891432" cy="177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안전점검의날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캠페인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전통시장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겨울철 눈길 교통사고 예방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회재예방을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위한 캠페인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968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285750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744797"/>
              </p:ext>
            </p:extLst>
          </p:nvPr>
        </p:nvGraphicFramePr>
        <p:xfrm>
          <a:off x="323529" y="761448"/>
          <a:ext cx="8574269" cy="5741596"/>
        </p:xfrm>
        <a:graphic>
          <a:graphicData uri="http://schemas.openxmlformats.org/drawingml/2006/table">
            <a:tbl>
              <a:tblPr/>
              <a:tblGrid>
                <a:gridCol w="3141901"/>
                <a:gridCol w="886429"/>
                <a:gridCol w="847029"/>
                <a:gridCol w="3028633"/>
                <a:gridCol w="670277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24,018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관리소하천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 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2,096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소계소하천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L=2.7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2,600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수리냄이소하천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어서실소하천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큰쑥골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지땡골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L=1.9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애교천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산이천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L=2.1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년  수해피해복구사업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522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008751"/>
              </p:ext>
            </p:extLst>
          </p:nvPr>
        </p:nvGraphicFramePr>
        <p:xfrm>
          <a:off x="358079" y="1069975"/>
          <a:ext cx="8534401" cy="5311353"/>
        </p:xfrm>
        <a:graphic>
          <a:graphicData uri="http://schemas.openxmlformats.org/drawingml/2006/table">
            <a:tbl>
              <a:tblPr/>
              <a:tblGrid>
                <a:gridCol w="1595863"/>
                <a:gridCol w="2338360"/>
                <a:gridCol w="913309"/>
                <a:gridCol w="2742071"/>
                <a:gridCol w="944798"/>
              </a:tblGrid>
              <a:tr h="646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6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63,346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유수지 조성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배수펌프설치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공사정지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77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L=2.86km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41,546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공사정지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L=1.0km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교량가설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 완료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90%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우수관거정비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L=1.4km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배수펌프시설 증설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4,500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 완료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90%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두평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펌수펌스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둔전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양안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270" y="481806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8087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250825" y="500063"/>
            <a:ext cx="8785225" cy="1344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재난취약가구 소화기 및 감지기 보급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761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399</Words>
  <Application>Microsoft Office PowerPoint</Application>
  <PresentationFormat>화면 슬라이드 쇼(4:3)</PresentationFormat>
  <Paragraphs>132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47</cp:revision>
  <cp:lastPrinted>2019-01-03T01:40:23Z</cp:lastPrinted>
  <dcterms:created xsi:type="dcterms:W3CDTF">2018-04-25T10:13:19Z</dcterms:created>
  <dcterms:modified xsi:type="dcterms:W3CDTF">2019-01-03T01:45:25Z</dcterms:modified>
</cp:coreProperties>
</file>