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80" r:id="rId3"/>
    <p:sldId id="277" r:id="rId4"/>
    <p:sldId id="281" r:id="rId5"/>
    <p:sldId id="278" r:id="rId6"/>
    <p:sldId id="279" r:id="rId7"/>
    <p:sldId id="282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3AEDA1-6AF0-4D1B-ADBC-04FA0A82EB6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0413"/>
            <a:ext cx="4919662" cy="369093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~1\AppData\Local\Temp\HAMONITEMP\3W9A28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27963"/>
              </p:ext>
            </p:extLst>
          </p:nvPr>
        </p:nvGraphicFramePr>
        <p:xfrm>
          <a:off x="6012160" y="116632"/>
          <a:ext cx="3048000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292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2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0" y="-700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5632" y="476672"/>
            <a:ext cx="8784976" cy="163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안전점검의날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상가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봄철산불예방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개학기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안전사고예방 캠페인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5632" y="2492896"/>
            <a:ext cx="878497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어린이놀이시설 표본점검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3.13.~3.27.(14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어린이놀이시설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 놀이시설 민관합동점검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5632" y="4572578"/>
            <a:ext cx="8784976" cy="166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어린이 놀이시설  관리현황 점검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 놀이시설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정기시설검사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보험가입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안전교육 유효현황 관리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092610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00490"/>
              </p:ext>
            </p:extLst>
          </p:nvPr>
        </p:nvGraphicFramePr>
        <p:xfrm>
          <a:off x="323528" y="832448"/>
          <a:ext cx="8358246" cy="5578248"/>
        </p:xfrm>
        <a:graphic>
          <a:graphicData uri="http://schemas.openxmlformats.org/drawingml/2006/table">
            <a:tbl>
              <a:tblPr/>
              <a:tblGrid>
                <a:gridCol w="3062743"/>
                <a:gridCol w="864096"/>
                <a:gridCol w="864096"/>
                <a:gridCol w="2736304"/>
                <a:gridCol w="83100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/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L=16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24,018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보상금 지급 결정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발주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지땡골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발주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 수해피해복구사업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9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23364"/>
              </p:ext>
            </p:extLst>
          </p:nvPr>
        </p:nvGraphicFramePr>
        <p:xfrm>
          <a:off x="358079" y="920825"/>
          <a:ext cx="8534401" cy="531135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63,346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전신주 이설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가설교량 설치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 위탁계약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펌수펌스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현황측량 실시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현황측량 실시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270" y="33265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196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직사각형 1"/>
          <p:cNvSpPr>
            <a:spLocks noChangeArrowheads="1"/>
          </p:cNvSpPr>
          <p:nvPr/>
        </p:nvSpPr>
        <p:spPr bwMode="auto">
          <a:xfrm>
            <a:off x="117988" y="2628988"/>
            <a:ext cx="8702288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전반기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작계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훈련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05.(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13:00~19:00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104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/>
          </a:p>
        </p:txBody>
      </p:sp>
      <p:sp>
        <p:nvSpPr>
          <p:cNvPr id="2052" name="직사각형 1"/>
          <p:cNvSpPr>
            <a:spLocks noChangeArrowheads="1"/>
          </p:cNvSpPr>
          <p:nvPr/>
        </p:nvSpPr>
        <p:spPr bwMode="auto">
          <a:xfrm>
            <a:off x="107504" y="4146348"/>
            <a:ext cx="9036495" cy="165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여성예비군소대 발대식 및 소대장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이취임식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07. 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 ※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: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감사패 전수 및 축사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620688"/>
            <a:ext cx="875149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전년도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(2018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재난관리실태 공시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홈페이지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전년도 재난종류 및 수습현황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820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직사각형 1"/>
          <p:cNvSpPr>
            <a:spLocks noChangeArrowheads="1"/>
          </p:cNvSpPr>
          <p:nvPr/>
        </p:nvSpPr>
        <p:spPr bwMode="auto">
          <a:xfrm>
            <a:off x="206499" y="4584724"/>
            <a:ext cx="8640763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통합방위협의회 개최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kumimoji="0" lang="ko-KR" altLang="en-US" sz="26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28. 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  ※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: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인사말씀</a:t>
            </a: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,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회의주재</a:t>
            </a:r>
            <a:r>
              <a:rPr lang="en-US" altLang="ko-KR" sz="2200" b="1" dirty="0">
                <a:solidFill>
                  <a:srgbClr val="00B050"/>
                </a:solidFill>
                <a:latin typeface="HY견고딕" pitchFamily="18" charset="-127"/>
              </a:rPr>
              <a:t>, 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표창 및 </a:t>
            </a:r>
            <a:r>
              <a:rPr lang="ko-KR" altLang="en-US" sz="2200" b="1" dirty="0" err="1">
                <a:solidFill>
                  <a:srgbClr val="00B050"/>
                </a:solidFill>
                <a:latin typeface="HY견고딕" pitchFamily="18" charset="-127"/>
              </a:rPr>
              <a:t>공로패</a:t>
            </a:r>
            <a:r>
              <a:rPr lang="ko-KR" altLang="en-US" sz="2200" b="1" dirty="0">
                <a:solidFill>
                  <a:srgbClr val="00B050"/>
                </a:solidFill>
                <a:latin typeface="HY견고딕" pitchFamily="18" charset="-127"/>
              </a:rPr>
              <a:t> 전수 </a:t>
            </a:r>
            <a:endParaRPr kumimoji="0" lang="en-US" altLang="ko-KR" sz="2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1"/>
          <p:cNvSpPr>
            <a:spLocks noChangeArrowheads="1"/>
          </p:cNvSpPr>
          <p:nvPr/>
        </p:nvSpPr>
        <p:spPr bwMode="auto">
          <a:xfrm>
            <a:off x="206499" y="3218317"/>
            <a:ext cx="8758114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410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민방위의 날 전국 화재대피 훈련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14:00~14:20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일원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직원</a:t>
            </a:r>
            <a:endParaRPr lang="en-US" altLang="ko-KR" sz="2400" dirty="0"/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206499" y="420506"/>
            <a:ext cx="8762876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민방위 경보시설 정기 점검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dirty="0"/>
          </a:p>
        </p:txBody>
      </p:sp>
      <p:sp>
        <p:nvSpPr>
          <p:cNvPr id="6" name="직사각형 1"/>
          <p:cNvSpPr>
            <a:spLocks noChangeArrowheads="1"/>
          </p:cNvSpPr>
          <p:nvPr/>
        </p:nvSpPr>
        <p:spPr bwMode="auto">
          <a:xfrm>
            <a:off x="206499" y="1844824"/>
            <a:ext cx="8710604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민방위 경보담당자 영상 교육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영상회의실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28075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14417"/>
            <a:ext cx="9144000" cy="147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410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민방위의 날 전국 화재대피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훈련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71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5303</TotalTime>
  <Words>587</Words>
  <Application>Microsoft Office PowerPoint</Application>
  <PresentationFormat>화면 슬라이드 쇼(4:3)</PresentationFormat>
  <Paragraphs>152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478</cp:revision>
  <cp:lastPrinted>2017-10-26T04:28:52Z</cp:lastPrinted>
  <dcterms:created xsi:type="dcterms:W3CDTF">2013-03-22T02:03:09Z</dcterms:created>
  <dcterms:modified xsi:type="dcterms:W3CDTF">2019-02-28T01:55:00Z</dcterms:modified>
</cp:coreProperties>
</file>