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81" r:id="rId3"/>
    <p:sldId id="5685" r:id="rId4"/>
    <p:sldId id="5683" r:id="rId5"/>
    <p:sldId id="5684" r:id="rId6"/>
    <p:sldId id="5687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04"/>
            <a:ext cx="8786813" cy="265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하천사용료 부과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국가하천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지방하천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공유수면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점용자</a:t>
            </a:r>
            <a:endParaRPr kumimoji="0"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     액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1124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46,275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kumimoji="0" lang="ko-KR" altLang="en-US" sz="1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0" lang="ko-KR" altLang="en-US" sz="1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286124"/>
            <a:ext cx="87455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지방하천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국가하천 미불용지 보상 추진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추진계획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감정평가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20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일한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보상협의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미불용지 보상신청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국가하천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지방하천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  </a:t>
            </a:r>
          </a:p>
          <a:p>
            <a:pPr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05"/>
            <a:ext cx="8786813" cy="317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2014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안전관리계획 수립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추진계획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안전관리계획 수립             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10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일한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안전관리위원회 심의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확정 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20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일한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책자 제작 및 도청 보고       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31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일한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0" lang="ko-KR" altLang="en-US" sz="1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142844" y="3143248"/>
            <a:ext cx="9001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953000" algn="l"/>
              </a:tabLst>
            </a:pPr>
            <a:endParaRPr lang="en-US" altLang="ko-KR" sz="80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10-4.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추진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개 지구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호안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L= 1.38 km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100" b="1" dirty="0" err="1" smtClean="0">
                <a:latin typeface="HY헤드라인M" pitchFamily="18" charset="-127"/>
                <a:ea typeface="HY헤드라인M" pitchFamily="18" charset="-127"/>
              </a:rPr>
              <a:t>어서실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100" b="1" dirty="0" err="1" smtClean="0"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개 지구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옹벽설치 및 </a:t>
            </a:r>
            <a:r>
              <a:rPr lang="ko-KR" altLang="en-US" sz="2100" b="1" dirty="0" err="1" smtClean="0">
                <a:latin typeface="HY헤드라인M" pitchFamily="18" charset="-127"/>
                <a:ea typeface="HY헤드라인M" pitchFamily="18" charset="-127"/>
              </a:rPr>
              <a:t>호안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L= 0.6 km</a:t>
            </a:r>
            <a:endParaRPr lang="en-US" altLang="ko-KR" sz="21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1,732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주민설명회 및 집행의뢰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60000"/>
              </a:lnSpc>
              <a:tabLst>
                <a:tab pos="4953000" algn="l"/>
              </a:tabLst>
            </a:pPr>
            <a:endParaRPr lang="ko-KR" alt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87455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1285860"/>
          <a:ext cx="8501122" cy="2409946"/>
        </p:xfrm>
        <a:graphic>
          <a:graphicData uri="http://schemas.openxmlformats.org/drawingml/2006/table">
            <a:tbl>
              <a:tblPr/>
              <a:tblGrid>
                <a:gridCol w="2143140"/>
                <a:gridCol w="2357454"/>
                <a:gridCol w="1928826"/>
                <a:gridCol w="2071702"/>
              </a:tblGrid>
              <a:tr h="532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=1,945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6,778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기호 재해위험지구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교량  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270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접속도로 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L=555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4,909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교량받침 설치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접속도로 성토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초강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재해위험지구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1,120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펌프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1,869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집행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000504"/>
            <a:ext cx="87455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해빙기 안전관리대책 추진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1. ~ 3. 31.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 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안전관리대책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T/F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팀 운영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억 이상 건설공사장 및 안전관리 대상시설 안전점검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8786813" cy="265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민방위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17:00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1,121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년차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직장대원 및 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민방위제도 및 임무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가정의학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화재예방</a:t>
            </a:r>
            <a:endParaRPr lang="ko-KR" altLang="en-US" sz="20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86124"/>
            <a:ext cx="8786813" cy="265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393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민방위의 날 민방공 대피훈련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14 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14:20 (20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정도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합동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민방공 대피훈련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비상차로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확보 훈련</a:t>
            </a:r>
            <a:endParaRPr lang="ko-KR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142852"/>
            <a:ext cx="8786813" cy="31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전역 예정병사 지역투어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육군종합행정학교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탄약창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박물관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국악기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제작촌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와인코리아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평화공원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0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86125"/>
            <a:ext cx="8786813" cy="112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20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방송통신분야  사업추진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2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85720" y="4143380"/>
          <a:ext cx="8286808" cy="2428892"/>
        </p:xfrm>
        <a:graphic>
          <a:graphicData uri="http://schemas.openxmlformats.org/drawingml/2006/table">
            <a:tbl>
              <a:tblPr/>
              <a:tblGrid>
                <a:gridCol w="2500330"/>
                <a:gridCol w="3000366"/>
                <a:gridCol w="1357322"/>
                <a:gridCol w="1428790"/>
              </a:tblGrid>
              <a:tr h="428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     상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방범용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CCTV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시스템 구축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주요도로 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범죄취약지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340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 및 발주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인터넷전화시스템 추가 구축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읍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면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보건지소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원격방송시스템 구축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본청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읍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면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공공와이파이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구축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관내 주요관광지 및 행사장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67800</TotalTime>
  <Words>499</Words>
  <Application>Microsoft Office PowerPoint</Application>
  <PresentationFormat>화면 슬라이드 쇼(4:3)</PresentationFormat>
  <Paragraphs>94</Paragraphs>
  <Slides>6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11130</cp:revision>
  <dcterms:modified xsi:type="dcterms:W3CDTF">2014-02-27T04:48:57Z</dcterms:modified>
</cp:coreProperties>
</file>