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5" r:id="rId2"/>
    <p:sldId id="288" r:id="rId3"/>
    <p:sldId id="283" r:id="rId4"/>
    <p:sldId id="289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28" autoAdjust="0"/>
  </p:normalViewPr>
  <p:slideViewPr>
    <p:cSldViewPr>
      <p:cViewPr varScale="1">
        <p:scale>
          <a:sx n="97" d="100"/>
          <a:sy n="97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2C22E4-ED17-4A84-AE75-93C9F87C9E22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7B8F54-36D1-4578-A99A-4FDB249CF5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37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eaLnBrk="1" hangingPunct="1"/>
            <a:fld id="{58287642-45E4-4276-A93F-27225BFAEB7F}" type="slidenum">
              <a:rPr lang="ko-KR" altLang="en-US" smtClean="0">
                <a:latin typeface="Times New Roman" pitchFamily="18" charset="0"/>
                <a:ea typeface="굴림" charset="-127"/>
              </a:rPr>
              <a:pPr eaLnBrk="1" hangingPunct="1"/>
              <a:t>1</a:t>
            </a:fld>
            <a:endParaRPr lang="ko-KR" altLang="en-US" smtClean="0">
              <a:latin typeface="Times New Roman" pitchFamily="18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B8F54-36D1-4578-A99A-4FDB249CF53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47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eaLnBrk="1" hangingPunct="1"/>
            <a:fld id="{41BDF421-8F83-4A63-86A1-46A8A38224FF}" type="slidenum">
              <a:rPr lang="ko-KR" altLang="en-US" smtClean="0">
                <a:latin typeface="Times New Roman" pitchFamily="18" charset="0"/>
                <a:ea typeface="굴림" charset="-127"/>
              </a:rPr>
              <a:pPr eaLnBrk="1" hangingPunct="1"/>
              <a:t>4</a:t>
            </a:fld>
            <a:endParaRPr lang="ko-KR" altLang="en-US" smtClean="0">
              <a:latin typeface="Times New Roman" pitchFamily="18" charset="0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F203-7B00-4CD2-A6E2-60BFBC096B89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7295-71B0-495B-84CC-F45973B532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AD12-ED5D-4348-9D50-3CC4C91F27F9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25A-6C12-40E3-BDB9-08939A327B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9586-B478-4488-9263-4C7309FFEC47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8FD8-8959-4DB8-8E00-C5FE3CFD22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37E7-6299-43FC-827F-FD6EB3AD0271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524B-480B-400E-A504-CE54EC7F07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DEF9-7528-4114-A3A0-DCA764E2302A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6BDC-8920-4042-929C-F780D571B8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59BB-E3BE-47BB-B6B6-1167C1347129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DB9-C2F0-44E4-AF09-61B7FBDB09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010-9EA3-445F-A5FB-21B94BBCB6D9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03A1-C23B-4C20-9DCC-10B8641437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9951-300C-450E-9CCC-5A25292DDAE9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315-A4EB-4D8B-9792-2850D51CDE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E67B-FB97-4D22-9115-06B00EF71536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B34F-8C34-463E-9E1F-14BA4844A3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A4A4-D1B6-4B89-8B60-AFC2C57ABD1D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1173-E859-4B72-B95D-0C3ABB68F6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DB2-19F4-4E75-AAB1-0F709FC9D073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FC8-DA5E-4D3A-9AF7-E952B30CC9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EE2F9E-4991-4BE1-BE6E-4E3F4D4F4592}" type="datetimeFigureOut">
              <a:rPr lang="ko-KR" altLang="en-US"/>
              <a:pPr>
                <a:defRPr/>
              </a:pPr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F6FE4E-FCC6-4BA2-9574-C47B675C1E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D:\중요폴더\Downloads\20200323_133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0923"/>
              </p:ext>
            </p:extLst>
          </p:nvPr>
        </p:nvGraphicFramePr>
        <p:xfrm>
          <a:off x="6062789" y="68510"/>
          <a:ext cx="3048000" cy="77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07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안전관리과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90" marB="4579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8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-282495" y="2492896"/>
            <a:ext cx="91440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4-2. CCTV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해상도 조정 실시</a:t>
            </a:r>
            <a:endParaRPr lang="en-US" altLang="ko-KR" sz="2800" b="1" spc="-1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4. 1. ~ 2. / CCTV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통합관제센터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범죄취약지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CCTV 187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99303" y="396566"/>
            <a:ext cx="96490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4-1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대응 고강도 사회적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거리두기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적극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22.~4. 5. (15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집중관리사업장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(323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300" b="1" spc="-150" dirty="0" err="1" smtClean="0">
                <a:latin typeface="HY헤드라인M" pitchFamily="18" charset="-127"/>
                <a:ea typeface="HY헤드라인M" pitchFamily="18" charset="-127"/>
              </a:rPr>
              <a:t>고위험사업장</a:t>
            </a:r>
            <a:r>
              <a:rPr lang="ko-KR" altLang="en-US" sz="2300" b="1" spc="-150" dirty="0" smtClean="0">
                <a:latin typeface="HY헤드라인M" pitchFamily="18" charset="-127"/>
                <a:ea typeface="HY헤드라인M" pitchFamily="18" charset="-127"/>
              </a:rPr>
              <a:t>  방역지침  준수여부  매일 점검</a:t>
            </a:r>
            <a:r>
              <a:rPr lang="en-US" altLang="ko-KR" sz="2300" b="1" spc="-15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300" b="1" spc="-150" dirty="0" smtClean="0">
                <a:latin typeface="HY헤드라인M" pitchFamily="18" charset="-127"/>
                <a:ea typeface="HY헤드라인M" pitchFamily="18" charset="-127"/>
              </a:rPr>
              <a:t>대국민 홍보강화  협조</a:t>
            </a:r>
            <a:endParaRPr lang="en-US" altLang="ko-KR" sz="23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55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313" y="285750"/>
            <a:ext cx="8501062" cy="642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소하천정비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유지관리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03400"/>
              </p:ext>
            </p:extLst>
          </p:nvPr>
        </p:nvGraphicFramePr>
        <p:xfrm>
          <a:off x="344457" y="980727"/>
          <a:ext cx="8358189" cy="5722159"/>
        </p:xfrm>
        <a:graphic>
          <a:graphicData uri="http://schemas.openxmlformats.org/drawingml/2006/table">
            <a:tbl>
              <a:tblPr/>
              <a:tblGrid>
                <a:gridCol w="3029633"/>
                <a:gridCol w="792083"/>
                <a:gridCol w="864090"/>
                <a:gridCol w="2853255"/>
                <a:gridCol w="819128"/>
              </a:tblGrid>
              <a:tr h="595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3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1" lang="en-US" altLang="ko-KR" sz="1600" b="1" i="0" u="none" strike="noStrike" cap="none" spc="-3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7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/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L=23.2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44,656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관리소하천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L=1.8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3,800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·3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추진중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91%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L=1.2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2,096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추진중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78%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소계소하천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L=2.7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5,870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추진중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수리냄이소하천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L=2.5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3,560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·1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추진중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27%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어서실소하천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5,250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추진중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큰쑥골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소하천정비사업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일상감사 및 계약심사 추진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지땡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L=1.9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일상감사 및 계약심사 추진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6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 소하천정비사업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L=2.3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4,600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실시설계중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현장 조사측량 및 설계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산익 소하천정비사업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L=4.7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6,000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실시설계중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현장 조사측량 및 설계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02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유곡천 외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5,096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이월사업 추진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유곡천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추진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안대천 외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8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유지관리사업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소사소하천 외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L=2.7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1,384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이월사업 추진 </a:t>
                      </a: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소사소하천</a:t>
                      </a: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추진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율소하천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1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4624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4-4.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재해위험지구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정비 및 하천유지관리 사업추진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7" y="687562"/>
            <a:ext cx="8540750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7605</TotalTime>
  <Words>303</Words>
  <Application>Microsoft Office PowerPoint</Application>
  <PresentationFormat>화면 슬라이드 쇼(4:3)</PresentationFormat>
  <Paragraphs>80</Paragraphs>
  <Slides>4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Windows 사용자</cp:lastModifiedBy>
  <cp:revision>546</cp:revision>
  <cp:lastPrinted>2020-03-26T00:39:10Z</cp:lastPrinted>
  <dcterms:created xsi:type="dcterms:W3CDTF">2013-03-22T02:03:09Z</dcterms:created>
  <dcterms:modified xsi:type="dcterms:W3CDTF">2020-03-26T02:42:50Z</dcterms:modified>
</cp:coreProperties>
</file>