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4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4830" autoAdjust="0"/>
  </p:normalViewPr>
  <p:slideViewPr>
    <p:cSldViewPr>
      <p:cViewPr varScale="1">
        <p:scale>
          <a:sx n="100" d="100"/>
          <a:sy n="100" d="100"/>
        </p:scale>
        <p:origin x="-108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874" indent="-285721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2884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037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191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34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497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8650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580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/>
            <a:fld id="{0FA7CF3F-C89E-4057-9D23-655AE345A55E}" type="slidenum">
              <a:rPr lang="ko-KR" altLang="en-US">
                <a:latin typeface="Times New Roman" panose="02020603050405020304" pitchFamily="18" charset="0"/>
                <a:ea typeface="굴림" panose="020B0600000101010101" pitchFamily="50" charset="-127"/>
              </a:rPr>
              <a:pPr eaLnBrk="1" hangingPunct="1"/>
              <a:t>2</a:t>
            </a:fld>
            <a:endParaRPr lang="ko-KR" altLang="en-US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887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-90686" y="332656"/>
            <a:ext cx="9144000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안전한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농촌만들기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추진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2. ~ 6.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자체설계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 마을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 공사발주 예정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0" name="직사각형 1"/>
          <p:cNvSpPr>
            <a:spLocks noChangeArrowheads="1"/>
          </p:cNvSpPr>
          <p:nvPr/>
        </p:nvSpPr>
        <p:spPr bwMode="auto">
          <a:xfrm>
            <a:off x="-90686" y="2277269"/>
            <a:ext cx="86407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4-2. 3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민방위 경보시설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 점검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5. 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민방위 경보시설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자체점검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8410" y="3789039"/>
            <a:ext cx="9165680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하상정비 및 수목제거 실시설계용역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</a:t>
            </a:r>
            <a:endParaRPr kumimoji="0" lang="ko-KR" altLang="en-US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6. 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오정천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L=6.4km /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290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2"/>
          <p:cNvSpPr>
            <a:spLocks noChangeArrowheads="1"/>
          </p:cNvSpPr>
          <p:nvPr/>
        </p:nvSpPr>
        <p:spPr bwMode="auto">
          <a:xfrm>
            <a:off x="-8334" y="5287465"/>
            <a:ext cx="9182424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각계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자연재해위험개선지구 정비사업 감정평가 실시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3. 6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 /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산이리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심천면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각계리 일원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11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92781</TotalTime>
  <Words>119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14847</cp:revision>
  <cp:lastPrinted>2020-02-20T08:09:45Z</cp:lastPrinted>
  <dcterms:modified xsi:type="dcterms:W3CDTF">2020-02-27T01:27:12Z</dcterms:modified>
</cp:coreProperties>
</file>