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78" r:id="rId3"/>
    <p:sldId id="276" r:id="rId4"/>
    <p:sldId id="274" r:id="rId5"/>
    <p:sldId id="280" r:id="rId6"/>
    <p:sldId id="277" r:id="rId7"/>
    <p:sldId id="279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28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811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3AEDA1-6AF0-4D1B-ADBC-04FA0A82EB6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0413"/>
            <a:ext cx="4919662" cy="369093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>
              <a:spcBef>
                <a:spcPct val="0"/>
              </a:spcBef>
            </a:pPr>
            <a:endParaRPr lang="ko-KR" altLang="ko-K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894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3AEDA1-6AF0-4D1B-ADBC-04FA0A82EB6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0413"/>
            <a:ext cx="4919662" cy="369093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ownloads\15353350766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27963"/>
              </p:ext>
            </p:extLst>
          </p:nvPr>
        </p:nvGraphicFramePr>
        <p:xfrm>
          <a:off x="6012160" y="116632"/>
          <a:ext cx="3048000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1292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1835696" y="6021288"/>
            <a:ext cx="5328592" cy="700187"/>
          </a:xfrm>
        </p:spPr>
        <p:txBody>
          <a:bodyPr/>
          <a:lstStyle/>
          <a:p>
            <a:pPr>
              <a:defRPr/>
            </a:pPr>
            <a:r>
              <a:rPr lang="ko-KR" altLang="en-US" sz="2800" dirty="0" smtClean="0">
                <a:solidFill>
                  <a:schemeClr val="bg1"/>
                </a:solidFill>
              </a:rPr>
              <a:t>재난안전대책본부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7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ChangeArrowheads="1"/>
          </p:cNvSpPr>
          <p:nvPr/>
        </p:nvSpPr>
        <p:spPr bwMode="auto">
          <a:xfrm>
            <a:off x="0" y="-700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52536" y="543098"/>
            <a:ext cx="831926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지진안전주간에 따른 안전 캠페인 실시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i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안전관리과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직원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행동요령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리플렛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52536" y="3382541"/>
            <a:ext cx="88914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안전보안관 발대식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 27.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14:30</a:t>
            </a:r>
            <a:r>
              <a:rPr lang="ko-KR" altLang="en-US" sz="2400" b="1" i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충북도청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약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250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안전보안관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안전보안관증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수여 및 도민안전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퍼포먼스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058622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2"/>
          <p:cNvSpPr>
            <a:spLocks noChangeArrowheads="1"/>
          </p:cNvSpPr>
          <p:nvPr/>
        </p:nvSpPr>
        <p:spPr bwMode="auto">
          <a:xfrm>
            <a:off x="138113" y="693113"/>
            <a:ext cx="9005887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재난취약가구 소화기 및 감지기 보급사업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읍면사무소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900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수급자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재난취약계층 대상자 신청에 따른 소화기보급 및 감지기 설치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2"/>
          <p:cNvSpPr>
            <a:spLocks noChangeArrowheads="1"/>
          </p:cNvSpPr>
          <p:nvPr/>
        </p:nvSpPr>
        <p:spPr bwMode="auto">
          <a:xfrm>
            <a:off x="107504" y="3458265"/>
            <a:ext cx="9005887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재난상황 보고전파훈련 집합교육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재난안전대책본부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담당자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재난상황 전파보고 훈련결과 논의 및 개선방안 토론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5599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285750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314876"/>
              </p:ext>
            </p:extLst>
          </p:nvPr>
        </p:nvGraphicFramePr>
        <p:xfrm>
          <a:off x="428596" y="878797"/>
          <a:ext cx="8358246" cy="4915989"/>
        </p:xfrm>
        <a:graphic>
          <a:graphicData uri="http://schemas.openxmlformats.org/drawingml/2006/table">
            <a:tbl>
              <a:tblPr/>
              <a:tblGrid>
                <a:gridCol w="2685844"/>
                <a:gridCol w="1068284"/>
                <a:gridCol w="964550"/>
                <a:gridCol w="2710874"/>
                <a:gridCol w="928694"/>
              </a:tblGrid>
              <a:tr h="615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363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49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3,900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82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= 0.2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360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호안공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85%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85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 정비사업</a:t>
                      </a:r>
                      <a:r>
                        <a:rPr kumimoji="1" lang="en-US" altLang="ko-KR" sz="1600" b="1" i="0" u="none" strike="noStrike" cap="none" spc="-15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1" lang="ko-KR" altLang="en-US" sz="1600" b="1" i="0" u="none" strike="noStrike" cap="none" spc="-15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spc="-15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3.3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 사전설계심사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27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 정비사업</a:t>
                      </a:r>
                      <a:r>
                        <a:rPr kumimoji="1" lang="en-US" altLang="ko-KR" sz="1600" b="1" i="0" u="none" strike="noStrike" cap="none" spc="-15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1" lang="ko-KR" altLang="en-US" sz="1600" b="1" i="0" u="none" strike="noStrike" cap="none" spc="-15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spc="-15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1.9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22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 정비사업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3.1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86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소사천 외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1,950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·(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본예산</a:t>
                      </a: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호안공</a:t>
                      </a:r>
                      <a:endParaRPr kumimoji="1" lang="en-US" altLang="ko-KR" sz="1600" b="1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·(1</a:t>
                      </a:r>
                      <a:r>
                        <a:rPr kumimoji="1" lang="ko-KR" altLang="en-US" sz="14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회추경</a:t>
                      </a:r>
                      <a:r>
                        <a:rPr kumimoji="1" lang="en-US" altLang="ko-KR" sz="14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4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보상협의 추진</a:t>
                      </a:r>
                      <a:endParaRPr kumimoji="1" lang="en-US" altLang="ko-KR" sz="14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5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내만천 외 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330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  <a:endParaRPr kumimoji="1" lang="en-US" altLang="ko-KR" sz="1600" b="1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86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하상정비 및 수목제거사업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묵은점천 외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 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읍면 재배정</a:t>
                      </a: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공사실시</a:t>
                      </a: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9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537855"/>
              </p:ext>
            </p:extLst>
          </p:nvPr>
        </p:nvGraphicFramePr>
        <p:xfrm>
          <a:off x="286071" y="1069975"/>
          <a:ext cx="8534401" cy="4633963"/>
        </p:xfrm>
        <a:graphic>
          <a:graphicData uri="http://schemas.openxmlformats.org/drawingml/2006/table">
            <a:tbl>
              <a:tblPr/>
              <a:tblGrid>
                <a:gridCol w="1595863"/>
                <a:gridCol w="2338360"/>
                <a:gridCol w="913309"/>
                <a:gridCol w="2742071"/>
                <a:gridCol w="944798"/>
              </a:tblGrid>
              <a:tr h="767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36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54,846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835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유수지 조성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배수펌프설치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922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L=2.86km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41,546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월류가교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철거  및  유수지 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조성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835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L=1.0km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교량가설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계획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835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L=1.4km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기계설비 계획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262" y="481806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5058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직사각형 1"/>
          <p:cNvSpPr>
            <a:spLocks noChangeArrowheads="1"/>
          </p:cNvSpPr>
          <p:nvPr/>
        </p:nvSpPr>
        <p:spPr bwMode="auto">
          <a:xfrm>
            <a:off x="298450" y="629101"/>
            <a:ext cx="8640763" cy="181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중점관리 대상자원 확인의 날 행사</a:t>
            </a:r>
            <a:endParaRPr kumimoji="0" lang="ko-KR" altLang="en-US" sz="28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CCTV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관제센터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kumimoji="0" lang="en-US" altLang="ko-KR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직사각형 1"/>
          <p:cNvSpPr>
            <a:spLocks noChangeArrowheads="1"/>
          </p:cNvSpPr>
          <p:nvPr/>
        </p:nvSpPr>
        <p:spPr bwMode="auto">
          <a:xfrm>
            <a:off x="285721" y="4365104"/>
            <a:ext cx="8640763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43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민방위대 창설 기념행사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청주아트홀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민방위대원 등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298449" y="2564904"/>
            <a:ext cx="8640763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408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민방위의 날 전국 지진대피 훈련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12.(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14:00~14:20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군청일원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군산하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전직원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911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ChangeArrowheads="1"/>
          </p:cNvSpPr>
          <p:nvPr/>
        </p:nvSpPr>
        <p:spPr bwMode="auto">
          <a:xfrm>
            <a:off x="72008" y="-700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52536" y="260648"/>
            <a:ext cx="831926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마을방송시설 전수점검 추진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전체마을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수신장비 관리상태 등 일제점검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52536" y="2402077"/>
            <a:ext cx="867645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CCTV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 관제요원 보안교육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관제요원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사회복무요원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영상정보보안 관리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869309"/>
            <a:ext cx="9036051" cy="187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재난취약가구 소화기 및 감지기 보급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473673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4996</TotalTime>
  <Words>487</Words>
  <Application>Microsoft Office PowerPoint</Application>
  <PresentationFormat>화면 슬라이드 쇼(4:3)</PresentationFormat>
  <Paragraphs>117</Paragraphs>
  <Slides>7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454</cp:revision>
  <cp:lastPrinted>2018-08-29T02:15:43Z</cp:lastPrinted>
  <dcterms:created xsi:type="dcterms:W3CDTF">2013-03-22T02:03:09Z</dcterms:created>
  <dcterms:modified xsi:type="dcterms:W3CDTF">2018-08-29T04:54:42Z</dcterms:modified>
</cp:coreProperties>
</file>