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2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6A9F673-D252-4447-AEC4-B2B73ABD451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993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164225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1485" y="0"/>
            <a:ext cx="9144000" cy="208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관제시스템 점검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CCTV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통합관제센터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유지보수업체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다온아이티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이상음원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수집기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영상반출 시스템 점검</a:t>
            </a:r>
            <a:endParaRPr lang="en-US" altLang="ko-KR" sz="2400" b="1" kern="0" dirty="0">
              <a:solidFill>
                <a:schemeClr val="tx1">
                  <a:lumMod val="95000"/>
                  <a:lumOff val="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142550" y="1556790"/>
            <a:ext cx="870556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재난관리평가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道 위원 현장평가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16:00~17:30</a:t>
            </a:r>
          </a:p>
          <a:p>
            <a:pPr marL="457200" lvl="1" indent="0">
              <a:lnSpc>
                <a:spcPct val="150000"/>
              </a:lnSpc>
              <a:buClr>
                <a:schemeClr val="tx1"/>
              </a:buClr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0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군수님 인터뷰 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( 16:30 / </a:t>
            </a:r>
            <a:r>
              <a:rPr lang="ko-KR" altLang="en-US" sz="2000" b="1" u="sng" dirty="0" err="1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 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이준호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한국교통대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정시영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평가지표 현장평가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2"/>
          <p:cNvSpPr>
            <a:spLocks noChangeArrowheads="1"/>
          </p:cNvSpPr>
          <p:nvPr/>
        </p:nvSpPr>
        <p:spPr bwMode="auto">
          <a:xfrm>
            <a:off x="151485" y="4365104"/>
            <a:ext cx="8318500" cy="26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용역 착수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안대소하천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L=1.34km  (26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  수  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2020. 1. 20 ~ 3. 9.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용역기간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상반기 공사 착공예정</a:t>
            </a:r>
            <a:r>
              <a:rPr lang="en-US" altLang="ko-KR" sz="2400" b="1" u="sng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u="sng" dirty="0" smtClean="0">
                <a:latin typeface="HY헤드라인M" pitchFamily="18" charset="-127"/>
                <a:ea typeface="HY헤드라인M" pitchFamily="18" charset="-127"/>
              </a:rPr>
            </a:br>
            <a:endParaRPr lang="en-US" altLang="ko-KR" sz="2400" b="1" u="sng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1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7236</TotalTime>
  <Words>131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513</cp:revision>
  <cp:lastPrinted>2020-01-21T05:28:19Z</cp:lastPrinted>
  <dcterms:created xsi:type="dcterms:W3CDTF">2013-03-22T02:03:09Z</dcterms:created>
  <dcterms:modified xsi:type="dcterms:W3CDTF">2020-01-22T00:12:57Z</dcterms:modified>
</cp:coreProperties>
</file>