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0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  <p15:guide id="3" orient="horz" pos="3130" userDrawn="1">
          <p15:clr>
            <a:srgbClr val="A4A3A4"/>
          </p15:clr>
        </p15:guide>
        <p15:guide id="4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38" autoAdjust="0"/>
    <p:restoredTop sz="93227" autoAdjust="0"/>
  </p:normalViewPr>
  <p:slideViewPr>
    <p:cSldViewPr>
      <p:cViewPr varScale="1">
        <p:scale>
          <a:sx n="108" d="100"/>
          <a:sy n="108" d="100"/>
        </p:scale>
        <p:origin x="1518" y="3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7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10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2021-01-20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25" y="-243408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2"/>
          <p:cNvSpPr>
            <a:spLocks noChangeArrowheads="1"/>
          </p:cNvSpPr>
          <p:nvPr/>
        </p:nvSpPr>
        <p:spPr bwMode="auto">
          <a:xfrm>
            <a:off x="-216750" y="-141606"/>
            <a:ext cx="8893206" cy="8716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소하천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하상정비 및 수목제거사업 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윗도내천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개지구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준설 및 수목제거 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L=5.4km / 300</a:t>
            </a:r>
            <a:r>
              <a:rPr lang="ko-KR" altLang="en-US" sz="2400" b="1" spc="-15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endParaRPr lang="en-US" altLang="ko-KR" sz="2400" b="1" spc="-15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실시설계용역 집행 및 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계약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지방하천 유지관리사업 대상지 점검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재난예방팀장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면 사업 신청 대상지 선정 및 현장 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민방위 경보시설 자체 정기 점검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민방위 경보시설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통합관제센터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해상도 조정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6.(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~ 7.(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목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CCTV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통합관제센터와 연계된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725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7923010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100330</TotalTime>
  <Words>113</Words>
  <Application>Microsoft Office PowerPoint</Application>
  <PresentationFormat>화면 슬라이드 쇼(4:3)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15118</cp:revision>
  <cp:lastPrinted>2020-12-29T08:01:54Z</cp:lastPrinted>
  <dcterms:modified xsi:type="dcterms:W3CDTF">2021-01-20T08:15:57Z</dcterms:modified>
</cp:coreProperties>
</file>