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8" d="100"/>
          <a:sy n="108" d="100"/>
        </p:scale>
        <p:origin x="1518" y="6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891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군복무 청년 상해보험 가입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21. 2. ~ 22. 1.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질병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골절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화상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항목 보장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NH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농협손해보험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어서실소하천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추가 보상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분할측량 및 감정평가 실시</a:t>
            </a: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네트워크 및 서버 정기 점검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CCTV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통합관제센터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마을방송 송출 테스트</a:t>
            </a: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外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101059</TotalTime>
  <Words>102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15130</cp:revision>
  <cp:lastPrinted>2021-01-20T07:05:09Z</cp:lastPrinted>
  <dcterms:modified xsi:type="dcterms:W3CDTF">2021-01-20T08:17:27Z</dcterms:modified>
</cp:coreProperties>
</file>