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85" r:id="rId2"/>
    <p:sldId id="288" r:id="rId3"/>
    <p:sldId id="283" r:id="rId4"/>
    <p:sldId id="289" r:id="rId5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728" autoAdjust="0"/>
  </p:normalViewPr>
  <p:slideViewPr>
    <p:cSldViewPr>
      <p:cViewPr varScale="1">
        <p:scale>
          <a:sx n="97" d="100"/>
          <a:sy n="97" d="100"/>
        </p:scale>
        <p:origin x="38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2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349" y="0"/>
            <a:ext cx="29502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42C22E4-ED17-4A84-AE75-93C9F87C9E22}" type="datetimeFigureOut">
              <a:rPr lang="ko-KR" altLang="en-US"/>
              <a:pPr>
                <a:defRPr/>
              </a:pPr>
              <a:t>2020-04-29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198" y="4721225"/>
            <a:ext cx="5444806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864"/>
            <a:ext cx="29502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349" y="9440864"/>
            <a:ext cx="29502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A7B8F54-36D1-4578-A99A-4FDB249CF53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13787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굴림" charset="-127"/>
              <a:ea typeface="굴림" charset="-127"/>
            </a:endParaRPr>
          </a:p>
        </p:txBody>
      </p:sp>
      <p:sp>
        <p:nvSpPr>
          <p:cNvPr id="1024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 eaLnBrk="0" hangingPunct="0">
              <a:defRPr kumimoji="1"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 defTabSz="881063" eaLnBrk="0" hangingPunct="0">
              <a:defRPr kumimoji="1"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 defTabSz="881063" eaLnBrk="0" hangingPunct="0">
              <a:defRPr kumimoji="1"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 defTabSz="881063" eaLnBrk="0" hangingPunct="0">
              <a:defRPr kumimoji="1"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 defTabSz="881063" eaLnBrk="0" hangingPunct="0">
              <a:defRPr kumimoji="1"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eaLnBrk="1" hangingPunct="1"/>
            <a:fld id="{58287642-45E4-4276-A93F-27225BFAEB7F}" type="slidenum">
              <a:rPr lang="ko-KR" altLang="en-US" smtClean="0">
                <a:latin typeface="Times New Roman" pitchFamily="18" charset="0"/>
                <a:ea typeface="굴림" charset="-127"/>
              </a:rPr>
              <a:pPr eaLnBrk="1" hangingPunct="1"/>
              <a:t>1</a:t>
            </a:fld>
            <a:endParaRPr lang="ko-KR" altLang="en-US" smtClean="0">
              <a:latin typeface="Times New Roman" pitchFamily="18" charset="0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7803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B8F54-36D1-4578-A99A-4FDB249CF538}" type="slidenum">
              <a:rPr lang="ko-KR" altLang="en-US" smtClean="0"/>
              <a:pPr>
                <a:defRPr/>
              </a:pPr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2473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AF203-7B00-4CD2-A6E2-60BFBC096B89}" type="datetimeFigureOut">
              <a:rPr lang="ko-KR" altLang="en-US"/>
              <a:pPr>
                <a:defRPr/>
              </a:pPr>
              <a:t>2020-04-29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67295-71B0-495B-84CC-F45973B532C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2AD12-ED5D-4348-9D50-3CC4C91F27F9}" type="datetimeFigureOut">
              <a:rPr lang="ko-KR" altLang="en-US"/>
              <a:pPr>
                <a:defRPr/>
              </a:pPr>
              <a:t>2020-04-29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E525A-6C12-40E3-BDB9-08939A327BA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A9586-B478-4488-9263-4C7309FFEC47}" type="datetimeFigureOut">
              <a:rPr lang="ko-KR" altLang="en-US"/>
              <a:pPr>
                <a:defRPr/>
              </a:pPr>
              <a:t>2020-04-29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88FD8-8959-4DB8-8E00-C5FE3CFD224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537E7-6299-43FC-827F-FD6EB3AD0271}" type="datetimeFigureOut">
              <a:rPr lang="ko-KR" altLang="en-US"/>
              <a:pPr>
                <a:defRPr/>
              </a:pPr>
              <a:t>2020-04-29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5524B-480B-400E-A504-CE54EC7F073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CDEF9-7528-4114-A3A0-DCA764E2302A}" type="datetimeFigureOut">
              <a:rPr lang="ko-KR" altLang="en-US"/>
              <a:pPr>
                <a:defRPr/>
              </a:pPr>
              <a:t>2020-04-29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96BDC-8920-4042-929C-F780D571B8C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959BB-E3BE-47BB-B6B6-1167C1347129}" type="datetimeFigureOut">
              <a:rPr lang="ko-KR" altLang="en-US"/>
              <a:pPr>
                <a:defRPr/>
              </a:pPr>
              <a:t>2020-04-29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B2DB9-C2F0-44E4-AF09-61B7FBDB09A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BD010-9EA3-445F-A5FB-21B94BBCB6D9}" type="datetimeFigureOut">
              <a:rPr lang="ko-KR" altLang="en-US"/>
              <a:pPr>
                <a:defRPr/>
              </a:pPr>
              <a:t>2020-04-29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E03A1-C23B-4C20-9DCC-10B86414374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69951-300C-450E-9CCC-5A25292DDAE9}" type="datetimeFigureOut">
              <a:rPr lang="ko-KR" altLang="en-US"/>
              <a:pPr>
                <a:defRPr/>
              </a:pPr>
              <a:t>2020-04-29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8B315-A4EB-4D8B-9792-2850D51CDE0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6E67B-FB97-4D22-9115-06B00EF71536}" type="datetimeFigureOut">
              <a:rPr lang="ko-KR" altLang="en-US"/>
              <a:pPr>
                <a:defRPr/>
              </a:pPr>
              <a:t>2020-04-29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1B34F-8C34-463E-9E1F-14BA4844A33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6A4A4-D1B6-4B89-8B60-AFC2C57ABD1D}" type="datetimeFigureOut">
              <a:rPr lang="ko-KR" altLang="en-US"/>
              <a:pPr>
                <a:defRPr/>
              </a:pPr>
              <a:t>2020-04-29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21173-E859-4B72-B95D-0C3ABB68F62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C8DB2-19F4-4E75-AAB1-0F709FC9D073}" type="datetimeFigureOut">
              <a:rPr lang="ko-KR" altLang="en-US"/>
              <a:pPr>
                <a:defRPr/>
              </a:pPr>
              <a:t>2020-04-29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78FC8-DA5E-4D3A-9AF7-E952B30CC99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8EE2F9E-4991-4BE1-BE6E-4E3F4D4F4592}" type="datetimeFigureOut">
              <a:rPr lang="ko-KR" altLang="en-US"/>
              <a:pPr>
                <a:defRPr/>
              </a:pPr>
              <a:t>2020-04-29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DF6FE4E-FCC6-4BA2-9574-C47B675C1E9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1288" cy="6858000"/>
          </a:xfrm>
          <a:prstGeom prst="rect">
            <a:avLst/>
          </a:prstGeom>
        </p:spPr>
      </p:pic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102354"/>
              </p:ext>
            </p:extLst>
          </p:nvPr>
        </p:nvGraphicFramePr>
        <p:xfrm>
          <a:off x="6124644" y="68510"/>
          <a:ext cx="3048000" cy="777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72007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안전관리과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90" marB="45790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89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>
            <a:spLocks noChangeArrowheads="1"/>
          </p:cNvSpPr>
          <p:nvPr/>
        </p:nvSpPr>
        <p:spPr bwMode="auto">
          <a:xfrm>
            <a:off x="-287246" y="2303643"/>
            <a:ext cx="9431245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</a:t>
            </a:r>
            <a:r>
              <a:rPr kumimoji="0" lang="en-US" altLang="ko-KR" sz="26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4</a:t>
            </a:r>
            <a:r>
              <a:rPr kumimoji="0" lang="en-US" altLang="ko-KR" sz="26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-2. 2020</a:t>
            </a:r>
            <a:r>
              <a:rPr kumimoji="0" lang="ko-KR" altLang="en-US" sz="26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</a:t>
            </a:r>
            <a:r>
              <a:rPr kumimoji="0" lang="ko-KR" altLang="en-US" sz="26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범죄취약지</a:t>
            </a:r>
            <a:r>
              <a:rPr kumimoji="0" lang="en-US" altLang="ko-KR" sz="26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kumimoji="0" lang="ko-KR" altLang="en-US" sz="26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및</a:t>
            </a:r>
            <a:r>
              <a:rPr kumimoji="0" lang="en-US" altLang="ko-KR" sz="26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kumimoji="0" lang="ko-KR" altLang="en-US" sz="26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도로방범용 </a:t>
            </a:r>
            <a:r>
              <a:rPr kumimoji="0" lang="en-US" altLang="ko-KR" sz="26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CCTV </a:t>
            </a:r>
            <a:r>
              <a:rPr kumimoji="0" lang="ko-KR" altLang="en-US" sz="26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설치 공사 </a:t>
            </a:r>
            <a:r>
              <a:rPr kumimoji="0" lang="ko-KR" altLang="en-US" sz="26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추진</a:t>
            </a:r>
            <a:r>
              <a:rPr kumimoji="0" lang="ko-KR" altLang="en-US" sz="26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en-US" altLang="ko-KR" sz="2600" b="1" spc="-1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범죄취약지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(5.22.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준공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/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198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/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영동읍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매천리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외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개소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endParaRPr lang="en-US" altLang="ko-KR" sz="2400" b="1" spc="-10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도로방범용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(5.29.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준공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/ 198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/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용산면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율리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외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13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개소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-307441" y="188640"/>
            <a:ext cx="9451441" cy="169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4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-1. </a:t>
            </a:r>
            <a:r>
              <a:rPr lang="ko-KR" altLang="en-US" sz="2800" b="1" spc="-3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징검다리 및 인명피해우려지역 안전표지판 </a:t>
            </a:r>
            <a:r>
              <a:rPr lang="ko-KR" altLang="en-US" sz="2800" b="1" spc="-3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spc="-3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설치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1. ~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15. / 6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ko-KR" altLang="en-US" sz="2400" b="1" spc="-150" dirty="0" err="1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삼봉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 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징검다리 외 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13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개소 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안전표지판 설치 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징검다리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8 , </a:t>
            </a:r>
            <a:r>
              <a:rPr lang="ko-KR" altLang="en-US" sz="2400" b="1" spc="-150" dirty="0" err="1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세월교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6)</a:t>
            </a:r>
            <a:endParaRPr lang="en-US" altLang="ko-KR" sz="2400" b="1" spc="-150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51551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71418"/>
            <a:ext cx="8501062" cy="6429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2075" tIns="46038" rIns="92075" bIns="46038"/>
          <a:lstStyle/>
          <a:p>
            <a:pPr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4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-3.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소하천정비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및 유지관리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사업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514350" indent="-514350">
              <a:defRPr/>
            </a:pP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928518"/>
              </p:ext>
            </p:extLst>
          </p:nvPr>
        </p:nvGraphicFramePr>
        <p:xfrm>
          <a:off x="107504" y="714356"/>
          <a:ext cx="8928992" cy="6027009"/>
        </p:xfrm>
        <a:graphic>
          <a:graphicData uri="http://schemas.openxmlformats.org/drawingml/2006/table">
            <a:tbl>
              <a:tblPr/>
              <a:tblGrid>
                <a:gridCol w="3068931"/>
                <a:gridCol w="802358"/>
                <a:gridCol w="875299"/>
                <a:gridCol w="2996430"/>
                <a:gridCol w="1185974"/>
              </a:tblGrid>
              <a:tr h="6569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   업   명 </a:t>
                      </a:r>
                    </a:p>
                  </a:txBody>
                  <a:tcPr marL="93597" marR="93597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(km)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추 진 내 용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spc="-300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공정률</a:t>
                      </a:r>
                      <a:endParaRPr kumimoji="1" lang="en-US" altLang="ko-KR" sz="1600" b="1" i="0" u="none" strike="noStrike" cap="none" spc="-30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(%)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4128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지방이양 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: 9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건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/ 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자체 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: 2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건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L=23.2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44,656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ko-KR" sz="1600" b="1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4128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관리소하천 정비사업</a:t>
                      </a:r>
                      <a:endParaRPr kumimoji="1" lang="en-US" altLang="ko-KR" sz="1600" b="1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L=1.8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3,800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차분 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교량공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관리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교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91%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4128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오정소하천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정비사업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L=1.2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2,096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·2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차분 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교량공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오정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12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교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82%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4128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소계소하천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정비사업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L=2.7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5,870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차분 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토공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시설물철거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15%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4128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수리냄이소하천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정비사업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L=2.5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3,560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·2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차분 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호안공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-BOX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교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30%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4128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어서실소하천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정비사업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L=0.9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5,250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차분 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교량공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어서실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교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15%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4128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spc="-150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큰쑥골</a:t>
                      </a:r>
                      <a:r>
                        <a:rPr kumimoji="1" lang="ko-KR" altLang="en-US" sz="1600" b="1" i="0" u="none" strike="noStrike" cap="none" spc="-15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소하천정비사업</a:t>
                      </a:r>
                      <a:endParaRPr kumimoji="1" lang="en-US" altLang="ko-KR" sz="1600" b="1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L=0.9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3,000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spc="-15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보상금 지급 결정 및 사업 집행</a:t>
                      </a:r>
                      <a:endParaRPr kumimoji="1" lang="en-US" altLang="ko-KR" sz="1600" b="1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12%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4128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지땡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소하천정비사업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L=1.9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4,000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spc="-15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보상금 지급 결정 및 사업 집행</a:t>
                      </a:r>
                      <a:endParaRPr kumimoji="1" lang="en-US" altLang="ko-KR" sz="1600" b="1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12%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808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유곡 소하천정비사업</a:t>
                      </a:r>
                      <a:endParaRPr kumimoji="1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L=2.3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4,600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실시설계</a:t>
                      </a: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(</a:t>
                      </a: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조사측량 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및 설계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8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%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7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산익 소하천정비사업</a:t>
                      </a:r>
                      <a:endParaRPr kumimoji="1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L=4.7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6,000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실시설계 </a:t>
                      </a: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조사측량 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및 설계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8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%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6569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소하천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정비사업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자체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유곡천 외</a:t>
                      </a: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10</a:t>
                      </a: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개소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3597" marR="93597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L=2.6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5,096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2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유곡천 외 </a:t>
                      </a:r>
                      <a:r>
                        <a:rPr kumimoji="1" lang="en-US" altLang="ko-KR" sz="12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r>
                        <a:rPr kumimoji="1" lang="ko-KR" altLang="en-US" sz="12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개소</a:t>
                      </a:r>
                      <a:r>
                        <a:rPr kumimoji="1" lang="en-US" altLang="ko-KR" sz="12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2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공사중</a:t>
                      </a:r>
                      <a:r>
                        <a:rPr kumimoji="1" lang="en-US" altLang="ko-KR" sz="12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4,  </a:t>
                      </a:r>
                      <a:r>
                        <a:rPr kumimoji="1" lang="ko-KR" altLang="en-US" sz="12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기준공</a:t>
                      </a:r>
                      <a:r>
                        <a:rPr kumimoji="1" lang="en-US" altLang="ko-KR" sz="12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1)</a:t>
                      </a:r>
                      <a:endParaRPr kumimoji="1" lang="en-US" altLang="ko-KR" sz="12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실시설계용역 </a:t>
                      </a: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안대천 </a:t>
                      </a: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외 </a:t>
                      </a: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개소</a:t>
                      </a: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20%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6569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소하천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유지관리사업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자체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(</a:t>
                      </a: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소사소하천 외</a:t>
                      </a: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23</a:t>
                      </a: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개소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3597" marR="93597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L=2.7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1,384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2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소사천 </a:t>
                      </a:r>
                      <a:r>
                        <a:rPr kumimoji="1" lang="ko-KR" altLang="en-US" sz="12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외 </a:t>
                      </a:r>
                      <a:r>
                        <a:rPr kumimoji="1" lang="en-US" altLang="ko-KR" sz="12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10</a:t>
                      </a:r>
                      <a:r>
                        <a:rPr kumimoji="1" lang="ko-KR" altLang="en-US" sz="12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개소</a:t>
                      </a:r>
                      <a:r>
                        <a:rPr kumimoji="1" lang="en-US" altLang="ko-KR" sz="12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2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공사중</a:t>
                      </a:r>
                      <a:r>
                        <a:rPr kumimoji="1" lang="en-US" altLang="ko-KR" sz="12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 </a:t>
                      </a:r>
                      <a:r>
                        <a:rPr kumimoji="1" lang="ko-KR" altLang="en-US" sz="12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기준공</a:t>
                      </a:r>
                      <a:r>
                        <a:rPr kumimoji="1" lang="en-US" altLang="ko-KR" sz="12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10)</a:t>
                      </a:r>
                      <a:endParaRPr kumimoji="1" lang="en-US" altLang="ko-KR" sz="12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15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율소하천 외 </a:t>
                      </a:r>
                      <a:r>
                        <a:rPr kumimoji="1" lang="en-US" altLang="ko-KR" sz="115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12</a:t>
                      </a:r>
                      <a:r>
                        <a:rPr kumimoji="1" lang="ko-KR" altLang="en-US" sz="115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개소</a:t>
                      </a:r>
                      <a:r>
                        <a:rPr kumimoji="1" lang="en-US" altLang="ko-KR" sz="115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15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공사중</a:t>
                      </a:r>
                      <a:r>
                        <a:rPr kumimoji="1" lang="en-US" altLang="ko-KR" sz="115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11,  </a:t>
                      </a:r>
                      <a:r>
                        <a:rPr kumimoji="1" lang="ko-KR" altLang="en-US" sz="115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기준공</a:t>
                      </a:r>
                      <a:r>
                        <a:rPr kumimoji="1" lang="en-US" altLang="ko-KR" sz="115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2)</a:t>
                      </a:r>
                      <a:endParaRPr kumimoji="1" lang="en-US" altLang="ko-KR" sz="115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50%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817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90736" y="100746"/>
            <a:ext cx="9144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/>
          <a:p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4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-4.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재해위험지구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정비 및 하천유지관리 사업추진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572952"/>
              </p:ext>
            </p:extLst>
          </p:nvPr>
        </p:nvGraphicFramePr>
        <p:xfrm>
          <a:off x="90737" y="743684"/>
          <a:ext cx="8945759" cy="6069689"/>
        </p:xfrm>
        <a:graphic>
          <a:graphicData uri="http://schemas.openxmlformats.org/drawingml/2006/table">
            <a:tbl>
              <a:tblPr/>
              <a:tblGrid>
                <a:gridCol w="1672784"/>
                <a:gridCol w="2451069"/>
                <a:gridCol w="957330"/>
                <a:gridCol w="2874239"/>
                <a:gridCol w="990337"/>
              </a:tblGrid>
              <a:tr h="581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 업 명</a:t>
                      </a:r>
                    </a:p>
                  </a:txBody>
                  <a:tcPr marL="93610" marR="93610" marT="46815" marB="4681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 업 량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kumimoji="1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추진내용</a:t>
                      </a: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공정률</a:t>
                      </a:r>
                      <a:endParaRPr kumimoji="0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(%)</a:t>
                      </a:r>
                      <a:endParaRPr kumimoji="0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313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9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건</a:t>
                      </a:r>
                    </a:p>
                  </a:txBody>
                  <a:tcPr marL="93610" marR="93610" marT="46815" marB="4681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101,216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5749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마산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재해위험지구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5" marB="4681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축제및보축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L=3.78km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교량재가설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개소 등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48,527</a:t>
                      </a: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·4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차분 착공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교대 기초 설치</a:t>
                      </a: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49%</a:t>
                      </a: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5749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각계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재해위험지구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5" marB="4681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하천정비 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L=0.48km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수로암거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식 등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20,803</a:t>
                      </a: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400" b="1" i="0" u="none" strike="noStrike" cap="none" spc="-10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군시행분</a:t>
                      </a:r>
                      <a:r>
                        <a:rPr kumimoji="1" lang="ko-KR" altLang="en-US" sz="14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en-US" altLang="ko-KR" sz="14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kumimoji="1" lang="ko-KR" altLang="en-US" sz="14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차분 착공</a:t>
                      </a:r>
                      <a:endParaRPr kumimoji="1" lang="en-US" altLang="ko-KR" sz="1400" b="1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 협의</a:t>
                      </a:r>
                      <a:endParaRPr kumimoji="1" lang="en-US" altLang="ko-KR" sz="1400" b="1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10%</a:t>
                      </a: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5749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계산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재해위험지구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5" marB="4681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400" b="1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우수관거정비</a:t>
                      </a:r>
                      <a:r>
                        <a:rPr kumimoji="1" lang="ko-KR" altLang="en-US" sz="1400" b="1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en-US" altLang="ko-KR" sz="1400" b="1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L=1.2km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배수펌프시설 증설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6,993</a:t>
                      </a: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우수관로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매설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 협의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20%</a:t>
                      </a: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5749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두평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재해위험지구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5" marB="4681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4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배수로정비 </a:t>
                      </a:r>
                      <a:r>
                        <a:rPr kumimoji="1" lang="en-US" altLang="ko-KR" sz="14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L=650m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배수펌프 신설 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식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4,000</a:t>
                      </a: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사전설계심의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충청북도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]</a:t>
                      </a: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10%</a:t>
                      </a: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5749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둔전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재해위험지구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5" marB="4681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4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하천정비</a:t>
                      </a:r>
                      <a:r>
                        <a:rPr kumimoji="1" lang="en-US" altLang="ko-KR" sz="14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4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양안</a:t>
                      </a:r>
                      <a:r>
                        <a:rPr kumimoji="1" lang="en-US" altLang="ko-KR" sz="14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r>
                        <a:rPr kumimoji="1" lang="ko-KR" altLang="en-US" sz="14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en-US" altLang="ko-KR" sz="14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L=600m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교량재가설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개소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4,000</a:t>
                      </a: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사전설계심의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[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충청북도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]</a:t>
                      </a: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10%</a:t>
                      </a: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5749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송호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재해위험지구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5" marB="4681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4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잠수교 </a:t>
                      </a:r>
                      <a:r>
                        <a:rPr kumimoji="1" lang="ko-KR" altLang="en-US" sz="1400" b="1" i="0" u="none" strike="noStrike" cap="none" spc="-10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재가설</a:t>
                      </a:r>
                      <a:r>
                        <a:rPr kumimoji="1" lang="ko-KR" altLang="en-US" sz="14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en-US" altLang="ko-KR" sz="14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L=360m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4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접속도로 정비 </a:t>
                      </a:r>
                      <a:r>
                        <a:rPr kumimoji="1" lang="en-US" altLang="ko-KR" sz="14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L=100m</a:t>
                      </a: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14,280</a:t>
                      </a: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실시설계용역 착수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1%</a:t>
                      </a: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5749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금정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급경사지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5" marB="4681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급경사지 정비 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  L=260m,  H=45m</a:t>
                      </a: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2,000</a:t>
                      </a: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현황측량 및 토질조사 실시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1%</a:t>
                      </a: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5749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국가하천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유지관리사업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5" marB="4681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금강</a:t>
                      </a:r>
                      <a:r>
                        <a:rPr kumimoji="1" lang="en-US" altLang="ko-KR" sz="14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400" b="1" i="0" u="none" strike="noStrike" cap="none" spc="-10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호탄지구</a:t>
                      </a:r>
                      <a:r>
                        <a:rPr kumimoji="1" lang="en-US" altLang="ko-KR" sz="14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 </a:t>
                      </a:r>
                      <a:r>
                        <a:rPr kumimoji="1" lang="ko-KR" altLang="en-US" sz="14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외 </a:t>
                      </a:r>
                      <a:r>
                        <a:rPr kumimoji="1" lang="en-US" altLang="ko-KR" sz="14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kumimoji="1" lang="ko-KR" altLang="en-US" sz="14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개소</a:t>
                      </a:r>
                      <a:endParaRPr kumimoji="1" lang="en-US" altLang="ko-KR" sz="1400" b="1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80</a:t>
                      </a: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수목제거 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개소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5%</a:t>
                      </a: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5749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지방하천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유지관리사업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5" marB="4681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400" b="1" i="0" u="none" strike="noStrike" cap="none" spc="-10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주곡천</a:t>
                      </a:r>
                      <a:r>
                        <a:rPr kumimoji="1" lang="en-US" altLang="ko-KR" sz="14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4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회동지구</a:t>
                      </a:r>
                      <a:r>
                        <a:rPr kumimoji="1" lang="en-US" altLang="ko-KR" sz="14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 </a:t>
                      </a:r>
                      <a:r>
                        <a:rPr kumimoji="1" lang="ko-KR" altLang="en-US" sz="14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외 </a:t>
                      </a:r>
                      <a:r>
                        <a:rPr kumimoji="1" lang="en-US" altLang="ko-KR" sz="14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18</a:t>
                      </a:r>
                      <a:r>
                        <a:rPr kumimoji="1" lang="ko-KR" altLang="en-US" sz="14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개소</a:t>
                      </a:r>
                      <a:endParaRPr kumimoji="1" lang="en-US" altLang="ko-KR" sz="1400" b="1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533</a:t>
                      </a: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하상정비 및 수목제거 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16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개소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호안정비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개소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30%</a:t>
                      </a: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5072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7722</TotalTime>
  <Words>519</Words>
  <Application>Microsoft Office PowerPoint</Application>
  <PresentationFormat>화면 슬라이드 쇼(4:3)</PresentationFormat>
  <Paragraphs>154</Paragraphs>
  <Slides>4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2" baseType="lpstr">
      <vt:lpstr>HY헤드라인M</vt:lpstr>
      <vt:lpstr>굴림</vt:lpstr>
      <vt:lpstr>맑은 고딕</vt:lpstr>
      <vt:lpstr>Arial</vt:lpstr>
      <vt:lpstr>Symbol</vt:lpstr>
      <vt:lpstr>Times New Roman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555</cp:revision>
  <cp:lastPrinted>2020-04-29T01:37:57Z</cp:lastPrinted>
  <dcterms:created xsi:type="dcterms:W3CDTF">2013-03-22T02:03:09Z</dcterms:created>
  <dcterms:modified xsi:type="dcterms:W3CDTF">2020-04-29T01:51:52Z</dcterms:modified>
</cp:coreProperties>
</file>