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453" autoAdjust="0"/>
  </p:normalViewPr>
  <p:slideViewPr>
    <p:cSldViewPr>
      <p:cViewPr varScale="1">
        <p:scale>
          <a:sx n="108" d="100"/>
          <a:sy n="108" d="100"/>
        </p:scale>
        <p:origin x="-654" y="-27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3"/>
          <p:cNvSpPr>
            <a:spLocks noChangeArrowheads="1"/>
          </p:cNvSpPr>
          <p:nvPr/>
        </p:nvSpPr>
        <p:spPr bwMode="auto">
          <a:xfrm>
            <a:off x="-284018" y="479847"/>
            <a:ext cx="9144000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2020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범죄취약지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공사 발주 </a:t>
            </a:r>
            <a:endParaRPr lang="en-US" altLang="ko-KR" sz="28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~ 13.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발주의뢰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중 착공 예정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직사각형 2"/>
          <p:cNvSpPr>
            <a:spLocks noChangeArrowheads="1"/>
          </p:cNvSpPr>
          <p:nvPr/>
        </p:nvSpPr>
        <p:spPr bwMode="auto">
          <a:xfrm>
            <a:off x="-239177" y="2197240"/>
            <a:ext cx="9635713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지방하천정비사업 시가지 구간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공사추진 협조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3~7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/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영동천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하상주차장 일원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주차공간 확장을 위한 자연석 이전 설치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공사구간 통행불편에 따른 주민홍보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협조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-239177" y="3933056"/>
            <a:ext cx="9473278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금강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구강리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차남마을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하상정비공사 집행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/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양강면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구강리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448-1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번지 일원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하상정비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L=260m / 21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0953639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92859</TotalTime>
  <Words>95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14855</cp:revision>
  <cp:lastPrinted>2020-03-05T05:32:08Z</cp:lastPrinted>
  <dcterms:modified xsi:type="dcterms:W3CDTF">2020-03-05T05:44:56Z</dcterms:modified>
</cp:coreProperties>
</file>