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671" r:id="rId2"/>
    <p:sldId id="5673" r:id="rId3"/>
    <p:sldId id="5677" r:id="rId4"/>
    <p:sldId id="5679" r:id="rId5"/>
    <p:sldId id="5674" r:id="rId6"/>
    <p:sldId id="5675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2013-10-31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285728"/>
            <a:ext cx="8463884" cy="332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겨울철 자연재난 사전대비 합동점검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11.11(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11.15(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중앙합동점검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중앙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분     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겨울철 자연재난 사전대비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근     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재난 및 안전관리기본법  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자연재해대책법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500438"/>
            <a:ext cx="846388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용암리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수문 권양기 자동화 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용암리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수문 권양기 자동화 교체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노후된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수문 권양기 자동화 교체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4"/>
          <p:cNvSpPr>
            <a:spLocks noChangeArrowheads="1"/>
          </p:cNvSpPr>
          <p:nvPr/>
        </p:nvSpPr>
        <p:spPr bwMode="auto">
          <a:xfrm>
            <a:off x="142875" y="142875"/>
            <a:ext cx="9109075" cy="717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tabLst>
                <a:tab pos="4953000" algn="l"/>
              </a:tabLst>
            </a:pPr>
            <a:endParaRPr lang="en-US" altLang="ko-KR" sz="800" dirty="0">
              <a:solidFill>
                <a:srgbClr val="FFFFFF"/>
              </a:solidFill>
            </a:endParaRPr>
          </a:p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정비사업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및 유지관리사업 추진</a:t>
            </a:r>
          </a:p>
          <a:p>
            <a:pPr marL="914400" lvl="1" indent="-457200">
              <a:lnSpc>
                <a:spcPct val="160000"/>
              </a:lnSpc>
              <a:tabLst>
                <a:tab pos="4953000" algn="l"/>
              </a:tabLst>
            </a:pPr>
            <a:endParaRPr lang="ko-KR" altLang="en-US" sz="2400" dirty="0">
              <a:solidFill>
                <a:srgbClr val="FFFFFF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85750" y="1285875"/>
          <a:ext cx="8429682" cy="4633049"/>
        </p:xfrm>
        <a:graphic>
          <a:graphicData uri="http://schemas.openxmlformats.org/drawingml/2006/table">
            <a:tbl>
              <a:tblPr/>
              <a:tblGrid>
                <a:gridCol w="2285986"/>
                <a:gridCol w="1857388"/>
                <a:gridCol w="1143008"/>
                <a:gridCol w="1143008"/>
                <a:gridCol w="2000292"/>
              </a:tblGrid>
              <a:tr h="672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(m)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 = 340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197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장동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 소하천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 =   30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70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관리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 =   90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55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유지관리사업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박계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 = 100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27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97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어촌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 =   60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22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산막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  60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23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34925" y="285728"/>
            <a:ext cx="9109075" cy="392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tabLst>
                <a:tab pos="4953000" algn="l"/>
              </a:tabLst>
            </a:pPr>
            <a:endParaRPr lang="en-US" altLang="ko-KR" sz="800" dirty="0">
              <a:solidFill>
                <a:srgbClr val="FFFFFF"/>
              </a:solidFill>
            </a:endParaRPr>
          </a:p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정비사업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보조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</a:p>
          <a:p>
            <a:pPr marL="914400" lvl="1" indent="-457200">
              <a:lnSpc>
                <a:spcPct val="160000"/>
              </a:lnSpc>
              <a:tabLst>
                <a:tab pos="4953000" algn="l"/>
              </a:tabLst>
            </a:pPr>
            <a:endParaRPr lang="ko-KR" altLang="en-US" sz="2400" dirty="0">
              <a:solidFill>
                <a:srgbClr val="FFFFFF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85720" y="1500174"/>
          <a:ext cx="8429682" cy="4093394"/>
        </p:xfrm>
        <a:graphic>
          <a:graphicData uri="http://schemas.openxmlformats.org/drawingml/2006/table">
            <a:tbl>
              <a:tblPr/>
              <a:tblGrid>
                <a:gridCol w="3349275"/>
                <a:gridCol w="1100336"/>
                <a:gridCol w="1026079"/>
                <a:gridCol w="2953992"/>
              </a:tblGrid>
              <a:tr h="62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3.1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5,900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내만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900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도동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1,500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도덕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0.6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1,300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호안공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삼현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0.7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2,200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429000"/>
            <a:ext cx="846388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초강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재해위험지구 정비사업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초강리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L=1.12km,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펌프일체형 수문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3,700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1,850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지방비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1,850)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소방방재청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설계승인 및 공사집행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00042"/>
            <a:ext cx="846388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봉현천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제방정비사업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봉현리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제방 정비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L=1,000m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1,500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 계약심사 및 공사집행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500042"/>
            <a:ext cx="878687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공공환경시설 악취 기술진단 실시</a:t>
            </a:r>
            <a:endParaRPr lang="ko-KR" altLang="en-US" sz="28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2013. 11. 4. ~ 2014. 05. 30.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영동공공하수처리시설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공공환경시설에서 발생되는 악취로 인한 주민의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            건강상 위해 예방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357562"/>
            <a:ext cx="8463884" cy="332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공공하수처리시설 확충사업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사업명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황간공공하수처리장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증설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18,831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- 1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차분 사업 준공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- 2014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신규사업 사업인가 신청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각계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67466</TotalTime>
  <Words>423</Words>
  <Application>Microsoft Office PowerPoint</Application>
  <PresentationFormat>화면 슬라이드 쇼(4:3)</PresentationFormat>
  <Paragraphs>103</Paragraphs>
  <Slides>6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10951</cp:revision>
  <dcterms:modified xsi:type="dcterms:W3CDTF">2013-10-31T00:58:40Z</dcterms:modified>
</cp:coreProperties>
</file>