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108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-171647" y="9525"/>
            <a:ext cx="9759352" cy="257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생활방역 실시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6.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 00~ 16: 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유관기관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사회단체  등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/>
              <a:t>다중이용시설</a:t>
            </a:r>
            <a:r>
              <a:rPr lang="en-US" altLang="ko-KR" sz="2400" b="1" dirty="0" smtClean="0"/>
              <a:t> ·</a:t>
            </a:r>
            <a:r>
              <a:rPr lang="ko-KR" altLang="en-US" sz="2400" b="1" dirty="0" smtClean="0"/>
              <a:t>음식점</a:t>
            </a:r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숙박시설 등 </a:t>
            </a:r>
            <a:r>
              <a:rPr lang="en-US" altLang="ko-KR" sz="2400" b="1" dirty="0" smtClean="0"/>
              <a:t>/ </a:t>
            </a:r>
            <a:r>
              <a:rPr lang="ko-KR" altLang="en-US" sz="2400" b="1" dirty="0" smtClean="0"/>
              <a:t>분무 </a:t>
            </a:r>
            <a:r>
              <a:rPr lang="en-US" altLang="ko-KR" sz="2400" b="1" dirty="0" smtClean="0"/>
              <a:t>‧</a:t>
            </a:r>
            <a:r>
              <a:rPr lang="ko-KR" altLang="en-US" sz="2400" b="1" dirty="0" smtClean="0"/>
              <a:t>천 소독 실시</a:t>
            </a:r>
            <a:endParaRPr lang="ko-KR" altLang="en-US" sz="2400" b="1" dirty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dirty="0"/>
          </a:p>
        </p:txBody>
      </p:sp>
      <p:sp>
        <p:nvSpPr>
          <p:cNvPr id="8" name="직사각형 2"/>
          <p:cNvSpPr>
            <a:spLocks noChangeArrowheads="1"/>
          </p:cNvSpPr>
          <p:nvPr/>
        </p:nvSpPr>
        <p:spPr bwMode="auto">
          <a:xfrm>
            <a:off x="-171647" y="1628800"/>
            <a:ext cx="8318500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lang="ko-KR" altLang="en-US" sz="275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하상정비 및 수목제거 사업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임계소하천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L=6.2km / 258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우기 전 사업완료 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0" name="직사각형 1"/>
          <p:cNvSpPr>
            <a:spLocks noChangeArrowheads="1"/>
          </p:cNvSpPr>
          <p:nvPr/>
        </p:nvSpPr>
        <p:spPr bwMode="auto">
          <a:xfrm>
            <a:off x="-171647" y="5035988"/>
            <a:ext cx="8640763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4-4. </a:t>
            </a:r>
            <a:r>
              <a:rPr kumimoji="0"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kumimoji="0"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 민방위 경보시설</a:t>
            </a:r>
            <a:r>
              <a:rPr kumimoji="0"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 점검</a:t>
            </a:r>
            <a:endParaRPr kumimoji="0" lang="ko-KR" altLang="en-US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5. 6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/ </a:t>
            </a:r>
            <a:r>
              <a:rPr kumimoji="0"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 경보시설 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kumimoji="0"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자체점검</a:t>
            </a:r>
            <a:endParaRPr kumimoji="0"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-160931" y="3394269"/>
            <a:ext cx="9748636" cy="155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 자연재해위험개선지구 정비사업 추진</a:t>
            </a:r>
            <a:endParaRPr lang="en-US" altLang="ko-KR" sz="225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48,527</a:t>
            </a:r>
            <a:r>
              <a:rPr lang="ko-KR" altLang="en-US" sz="215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15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교량재가설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하천정비 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L=3.78km / </a:t>
            </a:r>
            <a:r>
              <a:rPr lang="ko-KR" altLang="en-US" sz="215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총공정</a:t>
            </a:r>
            <a:r>
              <a:rPr lang="ko-KR" altLang="en-US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15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46%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착공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금상교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하천정비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93330</TotalTime>
  <Words>130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14895</cp:revision>
  <cp:lastPrinted>2020-04-30T23:55:20Z</cp:lastPrinted>
  <dcterms:modified xsi:type="dcterms:W3CDTF">2020-04-30T23:55:36Z</dcterms:modified>
</cp:coreProperties>
</file>