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30" autoAdjust="0"/>
  </p:normalViewPr>
  <p:slideViewPr>
    <p:cSldViewPr>
      <p:cViewPr varScale="1">
        <p:scale>
          <a:sx n="100" d="100"/>
          <a:sy n="100" d="100"/>
        </p:scale>
        <p:origin x="-108" y="-24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3"/>
          <p:cNvSpPr>
            <a:spLocks noChangeArrowheads="1"/>
          </p:cNvSpPr>
          <p:nvPr/>
        </p:nvSpPr>
        <p:spPr bwMode="auto">
          <a:xfrm>
            <a:off x="-252536" y="246928"/>
            <a:ext cx="9577064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2020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도로방범용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198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2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2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용산면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율리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3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착공 예정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-266551" y="1687116"/>
            <a:ext cx="9433048" cy="111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지방하천 유지관리사업 집행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3. 19.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/ 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주곡천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하상 및 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호안정비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L=4. 9km / 755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3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" name="직사각형 2"/>
          <p:cNvSpPr>
            <a:spLocks noChangeArrowheads="1"/>
          </p:cNvSpPr>
          <p:nvPr/>
        </p:nvSpPr>
        <p:spPr bwMode="auto">
          <a:xfrm>
            <a:off x="-237256" y="3051819"/>
            <a:ext cx="9455100" cy="217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유지관리사업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집행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율소하천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유지관리사업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L=1.4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km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646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u="sng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endParaRPr lang="en-US" altLang="ko-KR" sz="2400" b="1" u="sng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37256" y="4398554"/>
            <a:ext cx="8318500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하상정비</a:t>
            </a:r>
            <a:r>
              <a:rPr lang="ko-KR" altLang="en-US" sz="2800" b="1" spc="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수목제거  설계용역  착수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설계소하천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L=6.4 km / 290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착수일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12. (40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92791</TotalTime>
  <Words>109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14849</cp:revision>
  <cp:lastPrinted>2020-02-20T08:09:45Z</cp:lastPrinted>
  <dcterms:modified xsi:type="dcterms:W3CDTF">2020-03-12T05:57:40Z</dcterms:modified>
</cp:coreProperties>
</file>