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807" r:id="rId2"/>
    <p:sldId id="6844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6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65" autoAdjust="0"/>
    <p:restoredTop sz="94830" autoAdjust="0"/>
  </p:normalViewPr>
  <p:slideViewPr>
    <p:cSldViewPr>
      <p:cViewPr varScale="1">
        <p:scale>
          <a:sx n="100" d="100"/>
          <a:sy n="100" d="100"/>
        </p:scale>
        <p:origin x="-108" y="-24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 anchor="b"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algn="r"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E76E7F76-D88F-4DB8-9B6E-0DC27CEC537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eaLnBrk="1" hangingPunct="1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32" tIns="45403" rIns="90832" bIns="4540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3916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742874" indent="-285721"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2884" indent="-228577"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037" indent="-228577"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191" indent="-228577"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344" indent="-228577" defTabSz="87938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497" indent="-228577" defTabSz="87938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8650" indent="-228577" defTabSz="87938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5804" indent="-228577" defTabSz="87938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eaLnBrk="1" hangingPunct="1"/>
            <a:fld id="{0FA7CF3F-C89E-4057-9D23-655AE345A55E}" type="slidenum">
              <a:rPr lang="ko-KR" altLang="en-US">
                <a:latin typeface="Times New Roman" panose="02020603050405020304" pitchFamily="18" charset="0"/>
                <a:ea typeface="굴림" panose="020B0600000101010101" pitchFamily="50" charset="-127"/>
              </a:rPr>
              <a:pPr eaLnBrk="1" hangingPunct="1"/>
              <a:t>2</a:t>
            </a:fld>
            <a:endParaRPr lang="ko-KR" altLang="en-US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18877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1169988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lvl="1" eaLnBrk="1" hangingPunct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  <p:extLst>
      <p:ext uri="{BB962C8B-B14F-4D97-AF65-F5344CB8AC3E}">
        <p14:creationId xmlns:p14="http://schemas.microsoft.com/office/powerpoint/2010/main" val="350543853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3"/>
          <p:cNvSpPr>
            <a:spLocks noChangeArrowheads="1"/>
          </p:cNvSpPr>
          <p:nvPr/>
        </p:nvSpPr>
        <p:spPr bwMode="auto">
          <a:xfrm>
            <a:off x="-252536" y="246928"/>
            <a:ext cx="9577064" cy="116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4-1. 2020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도로방범용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 공사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집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2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집</a:t>
            </a:r>
            <a:r>
              <a:rPr lang="ko-KR" altLang="en-US" sz="22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198</a:t>
            </a:r>
            <a:r>
              <a:rPr lang="ko-KR" altLang="en-US" sz="22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200" b="1" spc="-1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2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</a:t>
            </a:r>
            <a:r>
              <a:rPr lang="ko-KR" altLang="en-US" sz="22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용산면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2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율리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외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3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중 착공 예정</a:t>
            </a:r>
            <a:endParaRPr lang="en-US" altLang="ko-KR" sz="22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auto">
          <a:xfrm>
            <a:off x="-266551" y="1687116"/>
            <a:ext cx="9433048" cy="111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지방하천 유지관리사업 집행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3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3. 19. </a:t>
            </a:r>
            <a:r>
              <a:rPr lang="en-US" altLang="ko-KR" sz="23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/ </a:t>
            </a:r>
            <a:r>
              <a:rPr lang="ko-KR" altLang="en-US" sz="2300" b="1" spc="-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주곡천</a:t>
            </a:r>
            <a:r>
              <a:rPr lang="ko-KR" altLang="en-US" sz="23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3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외 </a:t>
            </a:r>
            <a:r>
              <a:rPr lang="en-US" altLang="ko-KR" sz="23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</a:t>
            </a:r>
            <a:r>
              <a:rPr lang="ko-KR" altLang="en-US" sz="23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 </a:t>
            </a:r>
            <a:r>
              <a:rPr lang="en-US" altLang="ko-KR" sz="23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3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하상 및 </a:t>
            </a:r>
            <a:r>
              <a:rPr lang="ko-KR" altLang="en-US" sz="2300" b="1" spc="-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호안정비</a:t>
            </a:r>
            <a:r>
              <a:rPr lang="en-US" altLang="ko-KR" sz="23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L=4. 9km / 755</a:t>
            </a:r>
            <a:r>
              <a:rPr lang="ko-KR" altLang="en-US" sz="2300" b="1" spc="-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300" b="1" spc="-15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9" name="직사각형 2"/>
          <p:cNvSpPr>
            <a:spLocks noChangeArrowheads="1"/>
          </p:cNvSpPr>
          <p:nvPr/>
        </p:nvSpPr>
        <p:spPr bwMode="auto">
          <a:xfrm>
            <a:off x="-237256" y="3051819"/>
            <a:ext cx="9455100" cy="2179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4-3.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유지관리사업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집행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율소하천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유지관리사업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L=1.4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km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646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u="sng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defRPr/>
            </a:pPr>
            <a:endParaRPr lang="en-US" altLang="ko-KR" sz="2400" b="1" u="sng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직사각형 2"/>
          <p:cNvSpPr>
            <a:spLocks noChangeArrowheads="1"/>
          </p:cNvSpPr>
          <p:nvPr/>
        </p:nvSpPr>
        <p:spPr bwMode="auto">
          <a:xfrm>
            <a:off x="-237256" y="4398554"/>
            <a:ext cx="8318500" cy="1698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4-4. </a:t>
            </a:r>
            <a:r>
              <a:rPr lang="ko-KR" altLang="en-US" sz="2800" b="1" spc="-15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하상정비</a:t>
            </a:r>
            <a:r>
              <a:rPr lang="ko-KR" altLang="en-US" sz="2800" b="1" spc="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수목제거  설계용역  착수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설계소하천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 외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L=6.4 km / 290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착수일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 12. (40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3111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92791</TotalTime>
  <Words>109</Words>
  <Application>Microsoft Office PowerPoint</Application>
  <PresentationFormat>화면 슬라이드 쇼(4:3)</PresentationFormat>
  <Paragraphs>12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14849</cp:revision>
  <cp:lastPrinted>2020-02-20T08:09:45Z</cp:lastPrinted>
  <dcterms:modified xsi:type="dcterms:W3CDTF">2020-03-12T05:57:40Z</dcterms:modified>
</cp:coreProperties>
</file>