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7" r:id="rId2"/>
    <p:sldId id="286" r:id="rId3"/>
    <p:sldId id="283" r:id="rId4"/>
    <p:sldId id="290" r:id="rId5"/>
    <p:sldId id="289" r:id="rId6"/>
    <p:sldId id="285" r:id="rId7"/>
    <p:sldId id="288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17" autoAdjust="0"/>
    <p:restoredTop sz="89728" autoAdjust="0"/>
  </p:normalViewPr>
  <p:slideViewPr>
    <p:cSldViewPr>
      <p:cViewPr varScale="1">
        <p:scale>
          <a:sx n="108" d="100"/>
          <a:sy n="108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2C22E4-ED17-4A84-AE75-93C9F87C9E22}" type="datetimeFigureOut">
              <a:rPr lang="ko-KR" altLang="en-US"/>
              <a:pPr>
                <a:defRPr/>
              </a:pPr>
              <a:t>2019-06-27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7B8F54-36D1-4578-A99A-4FDB249CF5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378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굴림" charset="-127"/>
              <a:ea typeface="굴림" charset="-127"/>
            </a:endParaRPr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hangingPunct="1"/>
            <a:fld id="{D9B12BFC-744E-44EA-ACC2-AC7CD0F76587}" type="slidenum">
              <a:rPr lang="ko-KR" altLang="en-US" smtClean="0">
                <a:latin typeface="Times New Roman" pitchFamily="18" charset="0"/>
                <a:ea typeface="굴림" charset="-127"/>
              </a:rPr>
              <a:pPr eaLnBrk="1" hangingPunct="1"/>
              <a:t>1</a:t>
            </a:fld>
            <a:endParaRPr lang="ko-KR" altLang="en-US" smtClean="0">
              <a:latin typeface="Times New Roman" pitchFamily="18" charset="0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굴림" charset="-127"/>
              <a:ea typeface="굴림" charset="-127"/>
            </a:endParaRPr>
          </a:p>
        </p:txBody>
      </p:sp>
      <p:sp>
        <p:nvSpPr>
          <p:cNvPr id="410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hangingPunct="1"/>
            <a:fld id="{47296A71-E346-4DA5-9579-77FC14331449}" type="slidenum">
              <a:rPr lang="ko-KR" altLang="en-US" smtClean="0">
                <a:latin typeface="Times New Roman" pitchFamily="18" charset="0"/>
                <a:ea typeface="굴림" charset="-127"/>
              </a:rPr>
              <a:pPr eaLnBrk="1" hangingPunct="1"/>
              <a:t>5</a:t>
            </a:fld>
            <a:endParaRPr lang="ko-KR" altLang="en-US" smtClean="0">
              <a:latin typeface="Times New Roman" pitchFamily="18" charset="0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굴림" charset="-127"/>
              <a:ea typeface="굴림" charset="-127"/>
            </a:endParaRPr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hangingPunct="1"/>
            <a:fld id="{B139F7A8-6BBC-49F3-A17D-34CA41108988}" type="slidenum">
              <a:rPr lang="ko-KR" altLang="en-US" smtClean="0">
                <a:latin typeface="Times New Roman" pitchFamily="18" charset="0"/>
                <a:ea typeface="굴림" charset="-127"/>
              </a:rPr>
              <a:pPr eaLnBrk="1" hangingPunct="1"/>
              <a:t>7</a:t>
            </a:fld>
            <a:endParaRPr lang="ko-KR" altLang="en-US" smtClean="0">
              <a:latin typeface="Times New Roman" pitchFamily="18" charset="0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F203-7B00-4CD2-A6E2-60BFBC096B89}" type="datetimeFigureOut">
              <a:rPr lang="ko-KR" altLang="en-US"/>
              <a:pPr>
                <a:defRPr/>
              </a:pPr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67295-71B0-495B-84CC-F45973B532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AD12-ED5D-4348-9D50-3CC4C91F27F9}" type="datetimeFigureOut">
              <a:rPr lang="ko-KR" altLang="en-US"/>
              <a:pPr>
                <a:defRPr/>
              </a:pPr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525A-6C12-40E3-BDB9-08939A327B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9586-B478-4488-9263-4C7309FFEC47}" type="datetimeFigureOut">
              <a:rPr lang="ko-KR" altLang="en-US"/>
              <a:pPr>
                <a:defRPr/>
              </a:pPr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8FD8-8959-4DB8-8E00-C5FE3CFD22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537E7-6299-43FC-827F-FD6EB3AD0271}" type="datetimeFigureOut">
              <a:rPr lang="ko-KR" altLang="en-US"/>
              <a:pPr>
                <a:defRPr/>
              </a:pPr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5524B-480B-400E-A504-CE54EC7F07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DEF9-7528-4114-A3A0-DCA764E2302A}" type="datetimeFigureOut">
              <a:rPr lang="ko-KR" altLang="en-US"/>
              <a:pPr>
                <a:defRPr/>
              </a:pPr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6BDC-8920-4042-929C-F780D571B8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59BB-E3BE-47BB-B6B6-1167C1347129}" type="datetimeFigureOut">
              <a:rPr lang="ko-KR" altLang="en-US"/>
              <a:pPr>
                <a:defRPr/>
              </a:pPr>
              <a:t>2019-06-27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B2DB9-C2F0-44E4-AF09-61B7FBDB09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BD010-9EA3-445F-A5FB-21B94BBCB6D9}" type="datetimeFigureOut">
              <a:rPr lang="ko-KR" altLang="en-US"/>
              <a:pPr>
                <a:defRPr/>
              </a:pPr>
              <a:t>2019-06-27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E03A1-C23B-4C20-9DCC-10B8641437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9951-300C-450E-9CCC-5A25292DDAE9}" type="datetimeFigureOut">
              <a:rPr lang="ko-KR" altLang="en-US"/>
              <a:pPr>
                <a:defRPr/>
              </a:pPr>
              <a:t>2019-06-27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8B315-A4EB-4D8B-9792-2850D51CDE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E67B-FB97-4D22-9115-06B00EF71536}" type="datetimeFigureOut">
              <a:rPr lang="ko-KR" altLang="en-US"/>
              <a:pPr>
                <a:defRPr/>
              </a:pPr>
              <a:t>2019-06-27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1B34F-8C34-463E-9E1F-14BA4844A3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A4A4-D1B6-4B89-8B60-AFC2C57ABD1D}" type="datetimeFigureOut">
              <a:rPr lang="ko-KR" altLang="en-US"/>
              <a:pPr>
                <a:defRPr/>
              </a:pPr>
              <a:t>2019-06-27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21173-E859-4B72-B95D-0C3ABB68F6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DB2-19F4-4E75-AAB1-0F709FC9D073}" type="datetimeFigureOut">
              <a:rPr lang="ko-KR" altLang="en-US"/>
              <a:pPr>
                <a:defRPr/>
              </a:pPr>
              <a:t>2019-06-27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8FC8-DA5E-4D3A-9AF7-E952B30CC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EE2F9E-4991-4BE1-BE6E-4E3F4D4F4592}" type="datetimeFigureOut">
              <a:rPr lang="ko-KR" altLang="en-US"/>
              <a:pPr>
                <a:defRPr/>
              </a:pPr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F6FE4E-FCC6-4BA2-9574-C47B675C1E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Administrator\AppData\Local\SafeOnMessenger\temp\20190619_14093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6011863" y="115888"/>
          <a:ext cx="3048000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안전관리과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90" marB="45790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205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76661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51520" y="2348880"/>
            <a:ext cx="8554372" cy="199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재난안전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특별교부세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지원사업 점검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충북도청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특교세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담당자 및 사업담당자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특교세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지원 사업의 예산집행 추진상황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66101" y="4458559"/>
            <a:ext cx="8554372" cy="199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사회재난 복구지원 교육 참석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도청 재난상황실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사회재난 담당자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대규모 사회재난 피해상황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NDMS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입력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260648"/>
            <a:ext cx="8637369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당직근무자 재난상황관리 교육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재난종합상황실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일직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당직근무자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긴급재난문자  및 재난상황보고서  작성방법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133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6712" y="188640"/>
            <a:ext cx="8643760" cy="199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우기철대비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재해예방사업 현장점검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안전관리과장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마산 재해위험지구 정비사업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6711" y="2327433"/>
            <a:ext cx="879616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 안전점검의 날 캠페인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10:00~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전통시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불법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주정차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개 구역 집중홍보  및  물놀이 사고예방 홍보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6712" y="4509120"/>
            <a:ext cx="894856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농촌마을 안전용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설치공사 발주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자연마을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군수님 공약사업인  농촌마을 안전용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CCTV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설치공사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발주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817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79512" y="260648"/>
            <a:ext cx="878497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학교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및 통합관제센터 연계 공사 발주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고교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군수님 공약사업인 학교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CCTV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설치 및 통합관제센터 연계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공사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발주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5570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285750"/>
            <a:ext cx="8501062" cy="642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소하천정비사업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유지관리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14350" indent="-514350"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390525" y="831850"/>
          <a:ext cx="8358189" cy="5578475"/>
        </p:xfrm>
        <a:graphic>
          <a:graphicData uri="http://schemas.openxmlformats.org/drawingml/2006/table">
            <a:tbl>
              <a:tblPr/>
              <a:tblGrid>
                <a:gridCol w="3029633"/>
                <a:gridCol w="792083"/>
                <a:gridCol w="864090"/>
                <a:gridCol w="2952308"/>
                <a:gridCol w="720075"/>
              </a:tblGrid>
              <a:tr h="6480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업   명 </a:t>
                      </a:r>
                    </a:p>
                  </a:txBody>
                  <a:tcPr marL="93597" marR="93597" marT="46810" marB="4681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spc="-30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1" lang="en-US" altLang="ko-KR" sz="1600" b="1" i="0" u="none" strike="noStrike" cap="none" spc="-300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96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7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/ 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3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24,018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관리소하천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L=1.8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3,800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78%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10" marB="4681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L=1.2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2,096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·2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60%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소계소하천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10" marB="4681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L=2.7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2,600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실시설계중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심의완료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수리냄이소하천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10" marB="4681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L=2.5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  및 보상금 지급 결정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어서실소하천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10" marB="4681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L=0.9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2,400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실시설계중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심의완료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큰쑥골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10" marB="4681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L=0.9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 중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지땡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10" marB="4681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L=1.9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 중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6026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애교천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10" marB="4681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L=1.2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1,600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애교천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산이천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죽산천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여의천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569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유지관리사업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산이천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10" marB="4681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L=2.1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6026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18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년  수해피해복구사업 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오정소하천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10" marB="4681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L=0.8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522</a:t>
                      </a: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85%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10" marB="4681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64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90873"/>
              </p:ext>
            </p:extLst>
          </p:nvPr>
        </p:nvGraphicFramePr>
        <p:xfrm>
          <a:off x="358079" y="920825"/>
          <a:ext cx="8534401" cy="5311353"/>
        </p:xfrm>
        <a:graphic>
          <a:graphicData uri="http://schemas.openxmlformats.org/drawingml/2006/table">
            <a:tbl>
              <a:tblPr/>
              <a:tblGrid>
                <a:gridCol w="1595863"/>
                <a:gridCol w="2338360"/>
                <a:gridCol w="913309"/>
                <a:gridCol w="2742071"/>
                <a:gridCol w="944798"/>
              </a:tblGrid>
              <a:tr h="646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6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63,346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유수지 조성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배수펌프설치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3,300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재가설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771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마산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축제및보축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L=2.86km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등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41,546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협의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추진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하천정비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L=1.0km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교량가설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등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주민설명회 개최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일상감사 및 계약심사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우수관거정비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L=1.4km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배수펌프시설 증설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4,500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일상감사 및 계약심사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두평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배수로정비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펌수펌스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신설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현지조사 및 실시설계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둔전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하천정비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양안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L=600m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하천기본계획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변경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2656"/>
            <a:ext cx="8964488" cy="642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재해위험지구 정비사업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0050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107950" y="549275"/>
            <a:ext cx="8785225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폭염대비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안전관리 대책기간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99985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6777</TotalTime>
  <Words>512</Words>
  <Application>Microsoft Office PowerPoint</Application>
  <PresentationFormat>화면 슬라이드 쇼(4:3)</PresentationFormat>
  <Paragraphs>147</Paragraphs>
  <Slides>7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Windows 사용자</cp:lastModifiedBy>
  <cp:revision>510</cp:revision>
  <cp:lastPrinted>2019-06-27T05:03:59Z</cp:lastPrinted>
  <dcterms:created xsi:type="dcterms:W3CDTF">2013-03-22T02:03:09Z</dcterms:created>
  <dcterms:modified xsi:type="dcterms:W3CDTF">2019-06-27T05:05:23Z</dcterms:modified>
</cp:coreProperties>
</file>