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084" r:id="rId2"/>
    <p:sldId id="5090" r:id="rId3"/>
    <p:sldId id="5086" r:id="rId4"/>
    <p:sldId id="5091" r:id="rId5"/>
    <p:sldId id="5092" r:id="rId6"/>
    <p:sldId id="5093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68" autoAdjust="0"/>
    <p:restoredTop sz="99633" autoAdjust="0"/>
  </p:normalViewPr>
  <p:slideViewPr>
    <p:cSldViewPr>
      <p:cViewPr>
        <p:scale>
          <a:sx n="100" d="100"/>
          <a:sy n="100" d="100"/>
        </p:scale>
        <p:origin x="-390" y="-18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C9EE1FC-EB8E-4DC9-B02B-C79967EA668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799E53-8E81-4FB4-9BC4-787CF31BCC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EF08520B-6F93-4870-BC69-06E90DE9020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70463" cy="3727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F43C-9006-4D99-8F8B-28ABFECAFFB9}" type="datetimeFigureOut">
              <a:rPr lang="ko-KR" altLang="en-US"/>
              <a:pPr>
                <a:defRPr/>
              </a:pPr>
              <a:t>2014-02-05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E1B6-B82E-4E5A-A366-26BD830BBAE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21BD-88EA-4D1F-9388-C9F6D508273B}" type="datetimeFigureOut">
              <a:rPr lang="ko-KR" altLang="en-US"/>
              <a:pPr>
                <a:defRPr/>
              </a:pPr>
              <a:t>2014-02-05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7302-E76E-4A22-8209-14696670BAF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CB23-6846-4347-AE8F-0903D4E6032E}" type="datetimeFigureOut">
              <a:rPr lang="ko-KR" altLang="en-US"/>
              <a:pPr>
                <a:defRPr/>
              </a:pPr>
              <a:t>2014-02-05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C962-417B-47DB-8CAA-4BD4A193502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4EB7-2C35-4F74-B667-8FFCAEF75FC5}" type="datetimeFigureOut">
              <a:rPr lang="ko-KR" altLang="en-US"/>
              <a:pPr>
                <a:defRPr/>
              </a:pPr>
              <a:t>2014-02-05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7165-0A4A-4320-8273-99956A5A462E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B60B-2704-45A4-859D-00EB5F854EAC}" type="datetimeFigureOut">
              <a:rPr lang="ko-KR" altLang="en-US"/>
              <a:pPr>
                <a:defRPr/>
              </a:pPr>
              <a:t>2014-02-05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A91E-6A7D-446A-B84A-714AE065B44B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88C3-A014-4169-A53D-DA9AFDC7366A}" type="datetimeFigureOut">
              <a:rPr lang="ko-KR" altLang="en-US"/>
              <a:pPr>
                <a:defRPr/>
              </a:pPr>
              <a:t>2014-02-05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39DA-2E02-44CF-902D-10ECDD7D366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4D11-DD6F-48AE-BC76-22FC7843C0CB}" type="datetimeFigureOut">
              <a:rPr lang="ko-KR" altLang="en-US"/>
              <a:pPr>
                <a:defRPr/>
              </a:pPr>
              <a:t>2014-02-05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059A-EF86-4DE9-A20B-3E596BC016B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D6E5-34E7-4DD6-8267-D5F1CDC8268E}" type="datetimeFigureOut">
              <a:rPr lang="ko-KR" altLang="en-US"/>
              <a:pPr>
                <a:defRPr/>
              </a:pPr>
              <a:t>2014-02-05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1DAC-516A-48B3-A14A-230ADC2DE25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6198-62A7-4827-8BA8-012F4241DA54}" type="datetimeFigureOut">
              <a:rPr lang="ko-KR" altLang="en-US"/>
              <a:pPr>
                <a:defRPr/>
              </a:pPr>
              <a:t>2014-02-05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A8EB-0A94-4F34-892C-FDDD90BB611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8D15-AD3B-4432-A1FE-989A1F44945F}" type="datetimeFigureOut">
              <a:rPr lang="ko-KR" altLang="en-US"/>
              <a:pPr>
                <a:defRPr/>
              </a:pPr>
              <a:t>2014-02-05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7944-9027-46A3-A6E9-759383B8E4D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5878F-C0AE-4037-BADC-99B0E217F950}" type="datetimeFigureOut">
              <a:rPr lang="ko-KR" altLang="en-US"/>
              <a:pPr>
                <a:defRPr/>
              </a:pPr>
              <a:t>2014-02-05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CCC4-FED5-4E16-B529-FE335E6F4A6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E472F6-6CF9-4650-BB98-BAFA10B7833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467" r:id="rId1"/>
    <p:sldLayoutId id="2147495468" r:id="rId2"/>
    <p:sldLayoutId id="2147495469" r:id="rId3"/>
    <p:sldLayoutId id="2147495470" r:id="rId4"/>
    <p:sldLayoutId id="2147495471" r:id="rId5"/>
    <p:sldLayoutId id="2147495472" r:id="rId6"/>
    <p:sldLayoutId id="2147495473" r:id="rId7"/>
    <p:sldLayoutId id="2147495474" r:id="rId8"/>
    <p:sldLayoutId id="2147495475" r:id="rId9"/>
    <p:sldLayoutId id="2147495476" r:id="rId10"/>
    <p:sldLayoutId id="214749547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07" name="직사각형 3"/>
          <p:cNvSpPr>
            <a:spLocks noChangeArrowheads="1"/>
          </p:cNvSpPr>
          <p:nvPr/>
        </p:nvSpPr>
        <p:spPr bwMode="auto">
          <a:xfrm>
            <a:off x="142844" y="285728"/>
            <a:ext cx="90011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영동군계획위원회 개최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 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13(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14:00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 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황 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참       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위원장 부군수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      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군계획시설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용두근린공원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추풍령근린공원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/>
            </a:r>
            <a:b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</a:b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조성계획 결정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변경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</p:txBody>
      </p:sp>
      <p:sp>
        <p:nvSpPr>
          <p:cNvPr id="3" name="직사각형 3"/>
          <p:cNvSpPr>
            <a:spLocks noChangeArrowheads="1"/>
          </p:cNvSpPr>
          <p:nvPr/>
        </p:nvSpPr>
        <p:spPr bwMode="auto">
          <a:xfrm>
            <a:off x="142844" y="3695596"/>
            <a:ext cx="8858281" cy="316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도시재생사업계획수립 보고회 개최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indent="-9525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 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 08:20 ~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indent="-9525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황 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indent="-9525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참석 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부군수 주재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실과소장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indent="-9525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주요 내역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 관련 연구용역 최종 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indent="-95250" latinLnBrk="0">
              <a:spcBef>
                <a:spcPts val="900"/>
              </a:spcBef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28"/>
          <p:cNvSpPr>
            <a:spLocks noChangeArrowheads="1"/>
          </p:cNvSpPr>
          <p:nvPr/>
        </p:nvSpPr>
        <p:spPr bwMode="auto">
          <a:xfrm>
            <a:off x="142844" y="428604"/>
            <a:ext cx="8713788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96652" name="Group 44"/>
          <p:cNvGraphicFramePr>
            <a:graphicFrameLocks noGrp="1"/>
          </p:cNvGraphicFramePr>
          <p:nvPr/>
        </p:nvGraphicFramePr>
        <p:xfrm>
          <a:off x="428596" y="1428736"/>
          <a:ext cx="8215370" cy="4654151"/>
        </p:xfrm>
        <a:graphic>
          <a:graphicData uri="http://schemas.openxmlformats.org/drawingml/2006/table">
            <a:tbl>
              <a:tblPr/>
              <a:tblGrid>
                <a:gridCol w="2786082"/>
                <a:gridCol w="1360468"/>
                <a:gridCol w="1335088"/>
                <a:gridCol w="2733732"/>
              </a:tblGrid>
              <a:tr h="469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4587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(8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L=1,385m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7,300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7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양가리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2-57]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감정평가 및 보상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1-20,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L=152m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감정평가 및 보상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앞뜰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감정평가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1-18,19]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L=210m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감정평가 및 보상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신흥리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3-303)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0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2-429)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감정평가 및 보상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4" y="285728"/>
            <a:ext cx="900112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영동역간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지하차도개설공사</a:t>
            </a:r>
            <a:endParaRPr lang="en-US" altLang="ko-KR" sz="2800" b="1" kern="0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L=165m 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통로박스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L=84m,  U-TYPE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L=81m)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13,000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 공 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 호반건설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(70%)  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광주광역시 남구 소재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㈜ 대신건설산업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(30%) 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청주시 상당구 소재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2013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2015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PMT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말뚝 시공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07" name="직사각형 3"/>
          <p:cNvSpPr>
            <a:spLocks noChangeArrowheads="1"/>
          </p:cNvSpPr>
          <p:nvPr/>
        </p:nvSpPr>
        <p:spPr bwMode="auto">
          <a:xfrm>
            <a:off x="142875" y="285728"/>
            <a:ext cx="9001125" cy="274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주민생활편익사업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3,982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설계완료 및 공사집행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142875" y="3429000"/>
            <a:ext cx="900112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민간자본 보조사업  추진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 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설계리 경로당 건강기구설치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  산 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527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교부결정 및 세부사업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07" name="직사각형 3"/>
          <p:cNvSpPr>
            <a:spLocks noChangeArrowheads="1"/>
          </p:cNvSpPr>
          <p:nvPr/>
        </p:nvSpPr>
        <p:spPr bwMode="auto">
          <a:xfrm>
            <a:off x="142875" y="285728"/>
            <a:ext cx="9001125" cy="323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현수막게시대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마을게시판 설치대상지 현지확인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2014.  2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현수막게시대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마을게시판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20]</a:t>
            </a: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80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자체예산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사업신청지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현지조사 후 확정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64619</TotalTime>
  <Words>404</Words>
  <Application>Microsoft Office PowerPoint</Application>
  <PresentationFormat>화면 슬라이드 쇼(4:3)</PresentationFormat>
  <Paragraphs>77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10298</cp:revision>
  <dcterms:modified xsi:type="dcterms:W3CDTF">2014-02-05T08:18:55Z</dcterms:modified>
</cp:coreProperties>
</file>