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68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2020-10-21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2020-10-21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2020-10-21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2020-10-21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2020-10-21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2020-10-21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2020-10-21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2020-10-21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2020-10-21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2020-10-21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2020-10-21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420888"/>
            <a:ext cx="889365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황간남성근린공원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진입로 확장공사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10.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27.(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착공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264,200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180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사업위치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남성리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547-2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496" y="4725144"/>
            <a:ext cx="892899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면소재지 경관조명 설치사업</a:t>
            </a:r>
            <a:endParaRPr lang="ko-KR" altLang="en-US" sz="22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10. 26.(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10. 30.(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47,254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용화면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여의교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(126m)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6512" y="260648"/>
            <a:ext cx="889365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구교로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10. 28.(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11. 6.(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인도정비공사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A=3,871</a:t>
            </a:r>
            <a:r>
              <a:rPr lang="ko-KR" altLang="en-US" sz="2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㎡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사업구간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군청 회전교차로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구교사거리 회전교차로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06143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71114</TotalTime>
  <Words>89</Words>
  <Application>Microsoft Office PowerPoint</Application>
  <PresentationFormat>화면 슬라이드 쇼(4:3)</PresentationFormat>
  <Paragraphs>13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11024</cp:revision>
  <cp:lastPrinted>2020-10-21T01:01:26Z</cp:lastPrinted>
  <dcterms:modified xsi:type="dcterms:W3CDTF">2020-10-21T01:01:34Z</dcterms:modified>
</cp:coreProperties>
</file>