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810" r:id="rId2"/>
    <p:sldId id="5809" r:id="rId3"/>
    <p:sldId id="5798" r:id="rId4"/>
    <p:sldId id="5800" r:id="rId5"/>
    <p:sldId id="5807" r:id="rId6"/>
    <p:sldId id="5808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87EB23"/>
    <a:srgbClr val="FFFF00"/>
    <a:srgbClr val="3399FF"/>
    <a:srgbClr val="05AB0D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6182" autoAdjust="0"/>
  </p:normalViewPr>
  <p:slideViewPr>
    <p:cSldViewPr>
      <p:cViewPr varScale="1">
        <p:scale>
          <a:sx n="68" d="100"/>
          <a:sy n="68" d="100"/>
        </p:scale>
        <p:origin x="44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685800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42975"/>
              </p:ext>
            </p:extLst>
          </p:nvPr>
        </p:nvGraphicFramePr>
        <p:xfrm>
          <a:off x="0" y="-4969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1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336541"/>
              </p:ext>
            </p:extLst>
          </p:nvPr>
        </p:nvGraphicFramePr>
        <p:xfrm>
          <a:off x="319408" y="1334059"/>
          <a:ext cx="8357048" cy="1059907"/>
        </p:xfrm>
        <a:graphic>
          <a:graphicData uri="http://schemas.openxmlformats.org/drawingml/2006/table">
            <a:tbl>
              <a:tblPr firstRow="1" bandRow="1"/>
              <a:tblGrid>
                <a:gridCol w="2236368"/>
                <a:gridCol w="1872208"/>
                <a:gridCol w="1273522"/>
                <a:gridCol w="1820415"/>
                <a:gridCol w="115453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57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특화거리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구간 전기 및 통신관 매설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07504" y="404664"/>
            <a:ext cx="9036496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80528" y="4028281"/>
            <a:ext cx="867829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72858"/>
              </p:ext>
            </p:extLst>
          </p:nvPr>
        </p:nvGraphicFramePr>
        <p:xfrm>
          <a:off x="314720" y="4925590"/>
          <a:ext cx="8361735" cy="1455738"/>
        </p:xfrm>
        <a:graphic>
          <a:graphicData uri="http://schemas.openxmlformats.org/drawingml/2006/table">
            <a:tbl>
              <a:tblPr firstRow="1" bandRow="1"/>
              <a:tblGrid>
                <a:gridCol w="2489592"/>
                <a:gridCol w="1547544"/>
                <a:gridCol w="1368152"/>
                <a:gridCol w="1872208"/>
                <a:gridCol w="1084239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교대깨기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조경수 삭제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98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411265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228521"/>
              </p:ext>
            </p:extLst>
          </p:nvPr>
        </p:nvGraphicFramePr>
        <p:xfrm>
          <a:off x="323528" y="1300634"/>
          <a:ext cx="8286751" cy="5103667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429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(12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L=3,257m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5,380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7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56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93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L=560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1,003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005064"/>
            <a:ext cx="89279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중가리 농로 및 배수로정비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38391"/>
              </p:ext>
            </p:extLst>
          </p:nvPr>
        </p:nvGraphicFramePr>
        <p:xfrm>
          <a:off x="179512" y="260648"/>
          <a:ext cx="8280920" cy="2471374"/>
        </p:xfrm>
        <a:graphic>
          <a:graphicData uri="http://schemas.openxmlformats.org/drawingml/2006/table">
            <a:tbl>
              <a:tblPr firstRow="1" bandRow="1"/>
              <a:tblGrid>
                <a:gridCol w="2355779"/>
                <a:gridCol w="1641907"/>
                <a:gridCol w="1335385"/>
                <a:gridCol w="1803832"/>
                <a:gridCol w="1144017"/>
              </a:tblGrid>
              <a:tr h="39464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6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6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황간남성근린공원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진입도로 확장공사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L=127m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264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6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121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67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42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260648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영동부용 고령자 복지주택 기공식 행사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21.03.03.(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15:00 ~ 15:30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고령자 복지주택 사업부지 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85)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 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LH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2993010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농촌주택 개량사업 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농촌주택 개량사업 사업대상자 선정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937226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농촌빈집정비사업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농촌빈집정비사업 사업대상자 선정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382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260648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간판정비사업 수요조사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미정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중앙사거리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영동경찰서 방향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84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77460</TotalTime>
  <Words>301</Words>
  <Application>Microsoft Office PowerPoint</Application>
  <PresentationFormat>화면 슬라이드 쇼(4:3)</PresentationFormat>
  <Paragraphs>107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12343</cp:revision>
  <cp:lastPrinted>2021-02-24T05:50:45Z</cp:lastPrinted>
  <dcterms:modified xsi:type="dcterms:W3CDTF">2021-02-24T05:54:49Z</dcterms:modified>
</cp:coreProperties>
</file>