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166" r:id="rId2"/>
    <p:sldId id="5170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75" autoAdjust="0"/>
    <p:restoredTop sz="89516" autoAdjust="0"/>
  </p:normalViewPr>
  <p:slideViewPr>
    <p:cSldViewPr>
      <p:cViewPr varScale="1">
        <p:scale>
          <a:sx n="103" d="100"/>
          <a:sy n="103" d="100"/>
        </p:scale>
        <p:origin x="2142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7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8739" y="9444038"/>
            <a:ext cx="2951639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105" y="4721225"/>
            <a:ext cx="5444170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4709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29896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2021-07-21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2021-07-21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2021-07-21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2021-07-21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2021-07-21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2021-07-21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2021-07-21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2021-07-21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2021-07-21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2021-07-21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2021-07-21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80112" y="-100896"/>
            <a:ext cx="3563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 smtClean="0">
                <a:solidFill>
                  <a:srgbClr val="002060"/>
                </a:solidFill>
              </a:rPr>
              <a:t>주간업무</a:t>
            </a:r>
            <a:r>
              <a:rPr lang="ko-KR" altLang="en-US" sz="2400" b="1" dirty="0" smtClean="0">
                <a:solidFill>
                  <a:srgbClr val="002060"/>
                </a:solidFill>
              </a:rPr>
              <a:t> 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(7.26. ~ 8.1.)</a:t>
            </a:r>
            <a:endParaRPr lang="ko-KR" alt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83281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39776" y="120427"/>
            <a:ext cx="9183776" cy="1652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도시계획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공동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분과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위원회 개최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     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시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7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26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~ 7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30(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개최방식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코로나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-19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확산에 따른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서면심의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안      건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4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군계획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지구단위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1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분과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-39776" y="3669026"/>
            <a:ext cx="9183776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주민생활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편익사업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발주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양강면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소계리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배수로정비공사 외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80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9776" y="1820821"/>
            <a:ext cx="8893652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영동읍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관내차선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재도색공사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착공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동정리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계산리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설계리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부용리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일원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규     모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차선도색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A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=3,843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㎡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84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-39776" y="5157192"/>
            <a:ext cx="9183776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공공건축물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그린리모델링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사업 추진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상촌면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임산리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상촌보건지소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냉난방기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설치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방수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내부 도장 등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공정률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65%)</a:t>
            </a:r>
          </a:p>
        </p:txBody>
      </p:sp>
    </p:spTree>
    <p:extLst>
      <p:ext uri="{BB962C8B-B14F-4D97-AF65-F5344CB8AC3E}">
        <p14:creationId xmlns:p14="http://schemas.microsoft.com/office/powerpoint/2010/main" val="863797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76349</TotalTime>
  <Words>155</Words>
  <Application>Microsoft Office PowerPoint</Application>
  <PresentationFormat>화면 슬라이드 쇼(4:3)</PresentationFormat>
  <Paragraphs>20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11354</cp:revision>
  <cp:lastPrinted>2021-07-21T01:58:29Z</cp:lastPrinted>
  <dcterms:modified xsi:type="dcterms:W3CDTF">2021-07-21T02:07:01Z</dcterms:modified>
</cp:coreProperties>
</file>