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5445224"/>
            <a:ext cx="878363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고당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 농로 및 배수로정비공사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3555" y="3842061"/>
            <a:ext cx="8893652" cy="153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L=390m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등 보상결정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836" y="-99392"/>
            <a:ext cx="8893652" cy="218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L=1.2km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다담길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완료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문화의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거리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전신주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836" y="2155656"/>
            <a:ext cx="8893652" cy="156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사면보강 및 도로정비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토류벽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흙막이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시설 설치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9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70177</TotalTime>
  <Words>85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10965</cp:revision>
  <cp:lastPrinted>2020-04-01T06:52:06Z</cp:lastPrinted>
  <dcterms:modified xsi:type="dcterms:W3CDTF">2020-04-01T06:52:09Z</dcterms:modified>
</cp:coreProperties>
</file>