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2020-07-15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196752"/>
            <a:ext cx="8928992" cy="17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도시재생인정사업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공모 최종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발표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21(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LH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연구원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어울림센터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공모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4077072"/>
            <a:ext cx="8715375" cy="16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법화리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법화리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332-1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다목적광장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조성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(A=1,022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852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71069</TotalTime>
  <Words>48</Words>
  <Application>Microsoft Office PowerPoint</Application>
  <PresentationFormat>화면 슬라이드 쇼(4:3)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11007</cp:revision>
  <cp:lastPrinted>2020-07-15T06:03:17Z</cp:lastPrinted>
  <dcterms:modified xsi:type="dcterms:W3CDTF">2020-07-15T06:43:07Z</dcterms:modified>
</cp:coreProperties>
</file>