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9"/>
  </p:notesMasterIdLst>
  <p:handoutMasterIdLst>
    <p:handoutMasterId r:id="rId10"/>
  </p:handoutMasterIdLst>
  <p:sldIdLst>
    <p:sldId id="5723" r:id="rId2"/>
    <p:sldId id="5781" r:id="rId3"/>
    <p:sldId id="5776" r:id="rId4"/>
    <p:sldId id="5777" r:id="rId5"/>
    <p:sldId id="5778" r:id="rId6"/>
    <p:sldId id="5780" r:id="rId7"/>
    <p:sldId id="5773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2018-08-28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AppData\Local\Temp\HAMONITEMP\군정슬로건 조형물 도색 준공사진대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14282" y="571480"/>
            <a:ext cx="8715436" cy="169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latinLnBrk="0">
              <a:lnSpc>
                <a:spcPct val="150000"/>
              </a:lnSpc>
              <a:spcBef>
                <a:spcPts val="9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안전한 보행환경 조성사업 추진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)~9. 20.(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)/140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보도육교 보수공사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2714620"/>
            <a:ext cx="878363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14350" indent="-514350" latinLnBrk="0">
              <a:lnSpc>
                <a:spcPct val="120000"/>
              </a:lnSpc>
              <a:spcBef>
                <a:spcPts val="900"/>
              </a:spcBef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주민숙원사업 추진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10.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농로정비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/1,198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금년도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239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 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(82%)</a:t>
            </a: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 현지측량 및 설계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3643314"/>
            <a:ext cx="892971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공동주택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관리비용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지원사업 수요조사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9. 20.(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후 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경과 노후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불량 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공동주택단지</a:t>
            </a:r>
            <a:endParaRPr lang="en-US" altLang="ko-KR" sz="2400" b="1" kern="0" spc="-3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지원금액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이하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전액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초과시 초과금액의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50%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자부담</a:t>
            </a:r>
            <a:endParaRPr lang="ko-KR" altLang="en-US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571480"/>
            <a:ext cx="892971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시가지 간판이 아름다운 정비사업 추진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9. 20.(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역전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로터리</a:t>
            </a:r>
            <a:endParaRPr lang="en-US" altLang="ko-KR" sz="2400" b="1" kern="0" spc="-3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-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중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완료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추석 전 완료추진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2019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년도 간판이 아름다운 시범거리 조성사업 신청서 제출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(※ </a:t>
            </a:r>
            <a:r>
              <a:rPr lang="ko-KR" altLang="en-US" sz="20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0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0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</a:t>
            </a:r>
            <a:r>
              <a:rPr lang="en-US" altLang="ko-KR" sz="20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0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소화의원 구간</a:t>
            </a:r>
            <a:r>
              <a:rPr lang="en-US" altLang="ko-KR" sz="20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</a:t>
            </a:r>
            <a:endParaRPr lang="ko-KR" altLang="en-US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571480"/>
            <a:ext cx="8929718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면소재지 경관조명 설치 수요조사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공약사업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 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)~9. 14.(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/400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교량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가로등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경관조명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조사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주민의견 수렴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2714620"/>
            <a:ext cx="8715375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전략계획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수립용역추진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소회의실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평가위원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전략계획 수립용역 제안서 평가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285720" y="500042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57158" y="1428736"/>
          <a:ext cx="8429684" cy="1455269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1881233"/>
                <a:gridCol w="1285884"/>
              </a:tblGrid>
              <a:tr h="4176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8"/>
          <p:cNvSpPr>
            <a:spLocks noChangeArrowheads="1"/>
          </p:cNvSpPr>
          <p:nvPr/>
        </p:nvSpPr>
        <p:spPr bwMode="auto">
          <a:xfrm>
            <a:off x="214282" y="21429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00034" y="1071546"/>
          <a:ext cx="8286808" cy="5302608"/>
        </p:xfrm>
        <a:graphic>
          <a:graphicData uri="http://schemas.openxmlformats.org/drawingml/2006/table">
            <a:tbl>
              <a:tblPr firstRow="1" bandRow="1"/>
              <a:tblGrid>
                <a:gridCol w="2432981"/>
                <a:gridCol w="1567547"/>
                <a:gridCol w="1336334"/>
                <a:gridCol w="1805115"/>
                <a:gridCol w="1144831"/>
              </a:tblGrid>
              <a:tr h="35719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(9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L=919m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3,594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3-67)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황소카센타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90m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가마실식당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앞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536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동양농기계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378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2-232)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용산우체국 뒤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L= 80m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315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하늘채빌라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415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거리 회전교차로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L=35m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r>
                        <a:rPr kumimoji="0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  <a:endParaRPr kumimoji="0" lang="ko-KR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재가설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및 주민의견수렴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07504" y="563521"/>
            <a:ext cx="8893652" cy="185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공동주택 관리비용 지원사업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소식지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9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75821</TotalTime>
  <Words>429</Words>
  <Application>Microsoft Office PowerPoint</Application>
  <PresentationFormat>화면 슬라이드 쇼(4:3)</PresentationFormat>
  <Paragraphs>100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12187</cp:revision>
  <dcterms:modified xsi:type="dcterms:W3CDTF">2018-08-28T08:33:24Z</dcterms:modified>
</cp:coreProperties>
</file>