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2022-05-17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5.23.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5.29.)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44624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영동천로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규수방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도로굴착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관로매설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5477" y="1580795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실시설계용역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[L=1.2km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5477" y="3477006"/>
            <a:ext cx="878363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발주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구교리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귀골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농로포장공사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발주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5477" y="5013176"/>
            <a:ext cx="91290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필로티구조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건축물 화재안전 특별점검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5.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영동소방서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허브시티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필로티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건축물 화재예방 및 안전점검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82302</TotalTime>
  <Words>138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11790</cp:revision>
  <cp:lastPrinted>2022-05-17T07:51:44Z</cp:lastPrinted>
  <dcterms:modified xsi:type="dcterms:W3CDTF">2022-05-17T08:47:06Z</dcterms:modified>
</cp:coreProperties>
</file>