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69" r:id="rId3"/>
    <p:sldId id="51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8872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(4.26. ~ 5.2.)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44624"/>
            <a:ext cx="88936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371-1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일상감사 및 계약심사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580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L=190m, B=8m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2492896"/>
            <a:ext cx="96857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복지주택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93-17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낙찰자 결정 및 공사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L=461m, B=8m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부대시설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2" y="4941168"/>
            <a:ext cx="874712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편익 민간자본보조사업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err="1" smtClean="0"/>
              <a:t>상촌면</a:t>
            </a:r>
            <a:r>
              <a:rPr lang="ko-KR" altLang="en-US" sz="2400" b="1" dirty="0" smtClean="0"/>
              <a:t> 고기리 </a:t>
            </a:r>
            <a:r>
              <a:rPr lang="ko-KR" altLang="en-US" sz="2400" b="1" dirty="0" err="1" smtClean="0"/>
              <a:t>농로정비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외</a:t>
            </a:r>
            <a:r>
              <a:rPr lang="ko-KR" altLang="en-US" sz="2400" b="1" dirty="0" smtClean="0"/>
              <a:t> </a:t>
            </a:r>
            <a:r>
              <a:rPr lang="en-US" altLang="ko-KR" sz="2400" b="1" dirty="0"/>
              <a:t>3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86409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 간담회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일시장소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 26.(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옥포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경로당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도시재생센터장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주민협의체 회장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12876"/>
            <a:ext cx="86409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 플랫폼 조성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집행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2021. 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6.(2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무대보수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조형물 설치공사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09120"/>
            <a:ext cx="86409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주민역량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휴먼케어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 용역 집행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2021. 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11.(7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상가지구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법화지구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313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73889</TotalTime>
  <Words>217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11229</cp:revision>
  <cp:lastPrinted>2021-04-20T09:22:51Z</cp:lastPrinted>
  <dcterms:modified xsi:type="dcterms:W3CDTF">2021-04-21T23:49:18Z</dcterms:modified>
</cp:coreProperties>
</file>