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797" r:id="rId3"/>
    <p:sldId id="5798" r:id="rId4"/>
    <p:sldId id="5800" r:id="rId5"/>
    <p:sldId id="5790" r:id="rId6"/>
    <p:sldId id="5799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9505" autoAdjust="0"/>
  </p:normalViewPr>
  <p:slideViewPr>
    <p:cSldViewPr>
      <p:cViewPr varScale="1">
        <p:scale>
          <a:sx n="109" d="100"/>
          <a:sy n="109" d="100"/>
        </p:scale>
        <p:origin x="144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owner\AppData\Local\Temp\HAMONITEMP\군정슬로건 조형물 도색 준공사진대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0" y="4100289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075071"/>
              </p:ext>
            </p:extLst>
          </p:nvPr>
        </p:nvGraphicFramePr>
        <p:xfrm>
          <a:off x="357188" y="4997598"/>
          <a:ext cx="8429624" cy="1455738"/>
        </p:xfrm>
        <a:graphic>
          <a:graphicData uri="http://schemas.openxmlformats.org/drawingml/2006/table">
            <a:tbl>
              <a:tblPr firstRow="1" bandRow="1"/>
              <a:tblGrid>
                <a:gridCol w="2509805"/>
                <a:gridCol w="1376362"/>
                <a:gridCol w="1376362"/>
                <a:gridCol w="2024095"/>
                <a:gridCol w="1143000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통신맨홀 이설 협의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943415"/>
              </p:ext>
            </p:extLst>
          </p:nvPr>
        </p:nvGraphicFramePr>
        <p:xfrm>
          <a:off x="319408" y="1136198"/>
          <a:ext cx="8357048" cy="2436817"/>
        </p:xfrm>
        <a:graphic>
          <a:graphicData uri="http://schemas.openxmlformats.org/drawingml/2006/table">
            <a:tbl>
              <a:tblPr firstRow="1" bandRow="1"/>
              <a:tblGrid>
                <a:gridCol w="2377436"/>
                <a:gridCol w="1657001"/>
                <a:gridCol w="1347661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중앙지구대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소화의원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내선작업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영동문화원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세무서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내선작업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구교사거리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군청오거리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경북상회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28"/>
          <p:cNvSpPr>
            <a:spLocks noChangeArrowheads="1"/>
          </p:cNvSpPr>
          <p:nvPr/>
        </p:nvSpPr>
        <p:spPr bwMode="auto">
          <a:xfrm>
            <a:off x="-36512" y="233586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18864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1947"/>
              </p:ext>
            </p:extLst>
          </p:nvPr>
        </p:nvGraphicFramePr>
        <p:xfrm>
          <a:off x="323528" y="1006001"/>
          <a:ext cx="8286751" cy="5735367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(17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L=3,900m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8,700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L=2,720m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6,350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인허가협의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회전교차로 설치공사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내접원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D=27m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교통섬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D=17m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3-10)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2-64)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0" y="18864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755882"/>
              </p:ext>
            </p:extLst>
          </p:nvPr>
        </p:nvGraphicFramePr>
        <p:xfrm>
          <a:off x="323528" y="980728"/>
          <a:ext cx="8286751" cy="5568494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(17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L=3,920m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8,700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L=1,200m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2,350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9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82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348880"/>
            <a:ext cx="8783638" cy="141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소규모주민숙원 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소규모지역개발사업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187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5,727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5097" y="4149080"/>
            <a:ext cx="871537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대상지 선정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미드림아파트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심사위원회 개최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및 지원금액 결정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850" y="476672"/>
            <a:ext cx="8783638" cy="141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용두공원사면 보강사업 실시설계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2,500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200m (H=50m)</a:t>
            </a:r>
            <a:endParaRPr lang="ko-KR" altLang="en-US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016" y="3949965"/>
            <a:ext cx="8892480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간판이 아름다운 시범거리 조성사업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공고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중앙사거리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경찰서방향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영고방향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 및 희망자 접수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2020.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월말까지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3983" y="980728"/>
            <a:ext cx="8892513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취약지역생활여건 개조사업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사업신청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상가리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법화리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균형위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서면평가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대면평가 및 현장실사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6587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76546</TotalTime>
  <Words>439</Words>
  <Application>Microsoft Office PowerPoint</Application>
  <PresentationFormat>화면 슬라이드 쇼(4:3)</PresentationFormat>
  <Paragraphs>157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12270</cp:revision>
  <cp:lastPrinted>2020-01-30T01:53:05Z</cp:lastPrinted>
  <dcterms:modified xsi:type="dcterms:W3CDTF">2020-01-30T04:32:17Z</dcterms:modified>
</cp:coreProperties>
</file>