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2021-09-08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(9.13. ~ 9.26.)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116632"/>
            <a:ext cx="91837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관리계획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연수원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사전협의 및 고시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9. 13. ~ 9. 17.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협의내용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도 결정사항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용도지역 변경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보전관리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→ 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계획관리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결정사항 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지구단위계획 결정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도시계획시설 결정</a:t>
            </a:r>
            <a:endParaRPr lang="en-US" altLang="ko-KR" sz="2000" b="1" kern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2172860"/>
            <a:ext cx="9183776" cy="124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 차선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재도색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차선도색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(L=4.8km / 74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3605019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부릉리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 및 배수로정비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508518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종시설물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실태조사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시행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점검기간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9. 13. ~ 17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구조부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균열 및 손상 상태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77591</TotalTime>
  <Words>152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11431</cp:revision>
  <cp:lastPrinted>2021-09-08T02:11:40Z</cp:lastPrinted>
  <dcterms:modified xsi:type="dcterms:W3CDTF">2021-09-08T02:12:30Z</dcterms:modified>
</cp:coreProperties>
</file>