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30F0A2"/>
    <a:srgbClr val="46DAD6"/>
    <a:srgbClr val="00B036"/>
    <a:srgbClr val="05AB0D"/>
    <a:srgbClr val="87EB2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2022-03-08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2022-03-08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2022-03-08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2022-03-08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2022-03-08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2022-03-08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2022-03-08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2022-03-08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2022-03-08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2022-03-08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2022-03-08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rgbClr val="002060"/>
                </a:solidFill>
              </a:rPr>
              <a:t>주간업무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(3.14. ~ 3.20.)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5477" y="1820821"/>
            <a:ext cx="925799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부용리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고령자복지주택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재착공</a:t>
            </a:r>
            <a:endParaRPr lang="en-US" altLang="ko-KR" sz="2400" b="1" kern="0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93-17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747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연장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L=461m,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아스콘포장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A=3,268㎡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5477" y="44624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공정회의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장소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3. 17.(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통합민원실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참 석 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한전 및 통신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피난민거리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계산로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굴착일정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협의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5477" y="3597018"/>
            <a:ext cx="905918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주민생활편익사업 발주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 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서산리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서곡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농로정비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5477" y="5013176"/>
            <a:ext cx="912907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 algn="dist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영동부용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고령자복지주택 입주자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모집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공급주택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영구임대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168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세대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(12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평형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국민임대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세대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(17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평형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모집기간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3. 14.(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3. 18.(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인터넷접수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LH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청약시스템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 algn="dist"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3. 14.(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3. 15.(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(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현장접수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통합민원실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81099</TotalTime>
  <Words>169</Words>
  <Application>Microsoft Office PowerPoint</Application>
  <PresentationFormat>화면 슬라이드 쇼(4:3)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11692</cp:revision>
  <cp:lastPrinted>2022-03-02T04:35:11Z</cp:lastPrinted>
  <dcterms:modified xsi:type="dcterms:W3CDTF">2022-03-08T07:43:56Z</dcterms:modified>
</cp:coreProperties>
</file>