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2022-03-08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(3.14. ~ 3.20.)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1820821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고령자복지주택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재착공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93-17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747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L=461m,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A=3,268㎡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44624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공정회의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17.(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통합민원실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및 통신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피난민거리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굴착일정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협의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3597018"/>
            <a:ext cx="905918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주민생활편익사업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농로정비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5013176"/>
            <a:ext cx="91290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영동부용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고령자복지주택 입주자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공급주택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영구임대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168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세대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평형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국민임대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세대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(17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평형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모집기간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 14.(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18.(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인터넷접수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LH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청약시스템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3. 14.(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15.(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(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현장접수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통합민원실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81099</TotalTime>
  <Words>169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11692</cp:revision>
  <cp:lastPrinted>2022-03-02T04:35:11Z</cp:lastPrinted>
  <dcterms:modified xsi:type="dcterms:W3CDTF">2022-03-08T07:43:56Z</dcterms:modified>
</cp:coreProperties>
</file>