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5"/>
  </p:notesMasterIdLst>
  <p:handoutMasterIdLst>
    <p:handoutMasterId r:id="rId6"/>
  </p:handoutMasterIdLst>
  <p:sldIdLst>
    <p:sldId id="5810" r:id="rId2"/>
    <p:sldId id="5812" r:id="rId3"/>
    <p:sldId id="5813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87EB23"/>
    <a:srgbClr val="FFFF00"/>
    <a:srgbClr val="3399FF"/>
    <a:srgbClr val="05AB0D"/>
    <a:srgbClr val="00B03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83437" autoAdjust="0"/>
  </p:normalViewPr>
  <p:slideViewPr>
    <p:cSldViewPr>
      <p:cViewPr varScale="1">
        <p:scale>
          <a:sx n="90" d="100"/>
          <a:sy n="90" d="100"/>
        </p:scale>
        <p:origin x="684" y="8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4095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74587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2022-02-23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2022-02-23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2022-02-23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2022-02-23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2022-02-23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2022-02-23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2022-02-23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2022-02-23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2022-02-23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2022-02-23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2022-02-23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6" cy="6857997"/>
          </a:xfrm>
          <a:prstGeom prst="rect">
            <a:avLst/>
          </a:prstGeom>
        </p:spPr>
      </p:pic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42975"/>
              </p:ext>
            </p:extLst>
          </p:nvPr>
        </p:nvGraphicFramePr>
        <p:xfrm>
          <a:off x="0" y="-4969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1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-3264" y="-35897"/>
            <a:ext cx="9036496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전선지중화사업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089654"/>
              </p:ext>
            </p:extLst>
          </p:nvPr>
        </p:nvGraphicFramePr>
        <p:xfrm>
          <a:off x="216024" y="756191"/>
          <a:ext cx="8748465" cy="1318029"/>
        </p:xfrm>
        <a:graphic>
          <a:graphicData uri="http://schemas.openxmlformats.org/drawingml/2006/table">
            <a:tbl>
              <a:tblPr firstRow="1" bandRow="1"/>
              <a:tblGrid>
                <a:gridCol w="2555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56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4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피난민거리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전선지중화사업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정준내과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산림조합주차장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중부상회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자성식당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L=0.7km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도로굴착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21. 12. ~ 22. 04.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3779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264" y="2060848"/>
            <a:ext cx="892765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 eaLnBrk="1" hangingPunct="1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지중화 사업 선정을 위한 국회의원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면담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22. 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 중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200" dirty="0" smtClean="0">
                <a:latin typeface="HY헤드라인M" pitchFamily="18" charset="-127"/>
                <a:ea typeface="HY헤드라인M" pitchFamily="18" charset="-127"/>
              </a:rPr>
              <a:t>장    소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국회 의원회관 의원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100" dirty="0" err="1" smtClean="0">
                <a:latin typeface="HY헤드라인M" pitchFamily="18" charset="-127"/>
                <a:ea typeface="HY헤드라인M" pitchFamily="18" charset="-127"/>
              </a:rPr>
              <a:t>박덕흠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이장섭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 사무실</a:t>
            </a:r>
            <a:endParaRPr lang="en-US" altLang="ko-KR" sz="2400" b="1" kern="0" spc="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참 석 자 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도시건축과장 외</a:t>
            </a:r>
            <a:r>
              <a:rPr lang="en-US" altLang="ko-KR" sz="2400" b="1" kern="0" spc="1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00" dirty="0" err="1" smtClean="0">
                <a:latin typeface="HY헤드라인M" pitchFamily="18" charset="-127"/>
                <a:ea typeface="HY헤드라인M" pitchFamily="18" charset="-127"/>
              </a:rPr>
              <a:t>면담내용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100" dirty="0" smtClean="0">
                <a:latin typeface="HY헤드라인M" pitchFamily="18" charset="-127"/>
                <a:ea typeface="HY헤드라인M" pitchFamily="18" charset="-127"/>
              </a:rPr>
              <a:t>: 23</a:t>
            </a:r>
            <a:r>
              <a:rPr lang="ko-KR" altLang="en-US" sz="2400" b="1" kern="0" spc="100" dirty="0" smtClean="0">
                <a:latin typeface="HY헤드라인M" pitchFamily="18" charset="-127"/>
                <a:ea typeface="HY헤드라인M" pitchFamily="18" charset="-127"/>
              </a:rPr>
              <a:t>년 전선지중화사업 선정을 위한 </a:t>
            </a:r>
            <a:r>
              <a:rPr lang="ko-KR" altLang="en-US" sz="2400" b="1" kern="0" spc="100" dirty="0" err="1" smtClean="0">
                <a:latin typeface="HY헤드라인M" pitchFamily="18" charset="-127"/>
                <a:ea typeface="HY헤드라인M" pitchFamily="18" charset="-127"/>
              </a:rPr>
              <a:t>의원면담</a:t>
            </a:r>
            <a:endParaRPr lang="en-US" altLang="ko-KR" sz="2400" b="1" kern="0" spc="100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264" y="4797152"/>
            <a:ext cx="878363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년도 소규모 공공시설 안전점검 실시</a:t>
            </a: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대 상 지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장척리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373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등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1279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점 검 자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각 읍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면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토목직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담당자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점검내역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소교량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농로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세천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등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재해위험성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판단</a:t>
            </a:r>
          </a:p>
        </p:txBody>
      </p:sp>
    </p:spTree>
    <p:extLst>
      <p:ext uri="{BB962C8B-B14F-4D97-AF65-F5344CB8AC3E}">
        <p14:creationId xmlns:p14="http://schemas.microsoft.com/office/powerpoint/2010/main" val="2575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36513" y="2348880"/>
            <a:ext cx="9143999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513" y="44624"/>
            <a:ext cx="91290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 algn="dist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현수막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지정게시대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설치사업 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위     치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일원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양가동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교차로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등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개소 신설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algn="dist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48,760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597111"/>
              </p:ext>
            </p:extLst>
          </p:nvPr>
        </p:nvGraphicFramePr>
        <p:xfrm>
          <a:off x="179512" y="3207506"/>
          <a:ext cx="8496944" cy="3461854"/>
        </p:xfrm>
        <a:graphic>
          <a:graphicData uri="http://schemas.openxmlformats.org/drawingml/2006/table">
            <a:tbl>
              <a:tblPr firstRow="1" bandRow="1"/>
              <a:tblGrid>
                <a:gridCol w="3987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9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68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marL="91439" marR="91439" marT="45715" marB="4571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8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(7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4" marR="92074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L=2,071m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3,621</a:t>
                      </a: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4" marR="92074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공사중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고령자복지주택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L=461m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재착공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1-302)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2201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 진입도로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L=370m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일시정지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497273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지봉리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2-406) 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개설공사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L=190m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121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재착공</a:t>
                      </a:r>
                      <a:endParaRPr kumimoji="0" lang="ko-KR" altLang="en-US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51644"/>
                  </a:ext>
                </a:extLst>
              </a:tr>
              <a:tr h="3928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2-64)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군계획도로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(2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L=230m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7999" marR="107999" marT="46033" marB="4603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24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79913</TotalTime>
  <Words>232</Words>
  <Application>Microsoft Office PowerPoint</Application>
  <PresentationFormat>화면 슬라이드 쇼(4:3)</PresentationFormat>
  <Paragraphs>65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3" baseType="lpstr">
      <vt:lpstr>HY견고딕</vt:lpstr>
      <vt:lpstr>HY헤드라인M</vt:lpstr>
      <vt:lpstr>Monotype Sorts</vt:lpstr>
      <vt:lpstr>굴림</vt:lpstr>
      <vt:lpstr>맑은 고딕</vt:lpstr>
      <vt:lpstr>Arial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12518</cp:revision>
  <cp:lastPrinted>2022-02-23T02:07:21Z</cp:lastPrinted>
  <dcterms:modified xsi:type="dcterms:W3CDTF">2022-02-23T07:49:54Z</dcterms:modified>
</cp:coreProperties>
</file>