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671" r:id="rId2"/>
    <p:sldId id="5695" r:id="rId3"/>
    <p:sldId id="5701" r:id="rId4"/>
    <p:sldId id="5697" r:id="rId5"/>
    <p:sldId id="5702" r:id="rId6"/>
    <p:sldId id="5698" r:id="rId7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04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285728"/>
            <a:ext cx="8783638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재정비 수립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/>
              <a:t>㎢</a:t>
            </a:r>
            <a:r>
              <a:rPr lang="en-US" altLang="ko-KR" sz="2400" dirty="0" smtClean="0"/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기초조사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토지적성평가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전략환경 영향평가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도시 기후 취약성 분석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경관성</a:t>
            </a:r>
            <a:r>
              <a:rPr lang="ko-KR" altLang="en-US" sz="2400" b="1" dirty="0" smtClean="0">
                <a:latin typeface="돋움"/>
                <a:ea typeface="돋움"/>
              </a:rPr>
              <a:t>∙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교통성</a:t>
            </a:r>
            <a:r>
              <a:rPr lang="ko-KR" altLang="en-US" sz="2400" b="1" dirty="0" smtClean="0">
                <a:latin typeface="돋움"/>
                <a:ea typeface="돋움"/>
              </a:rPr>
              <a:t>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재해취약성</a:t>
            </a:r>
            <a:r>
              <a:rPr lang="ko-KR" altLang="en-US" sz="2400" b="1" dirty="0" smtClean="0">
                <a:latin typeface="돋움"/>
                <a:ea typeface="돋움"/>
              </a:rPr>
              <a:t>∙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사전재해영향성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지형도면 작성 및 고시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군계획시설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단계별집행계획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 산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1,436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입안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중간보고회 개최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장기미집행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군계획시설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단계별 집행계획 의원간담회 설명</a:t>
            </a:r>
          </a:p>
          <a:p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ko-KR" altLang="en-US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-142900"/>
            <a:ext cx="878363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경찰서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미주맨션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용두교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L= 1.7</a:t>
            </a:r>
            <a:r>
              <a:rPr lang="ko-KR" altLang="en-US" sz="2400" dirty="0" smtClean="0"/>
              <a:t> </a:t>
            </a:r>
            <a:r>
              <a:rPr lang="ko-KR" altLang="en-US" sz="2800" b="1" dirty="0" smtClean="0"/>
              <a:t>㎞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6,000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3,400,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한전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2,600)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※2016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예산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2,700</a:t>
            </a:r>
            <a:r>
              <a:rPr lang="ko-KR" altLang="en-US" sz="20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1,500, 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한전 등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1,200)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협약서 작성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ko-KR" altLang="en-US" sz="2200" b="1" dirty="0" smtClean="0"/>
              <a:t>⇔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한전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ko-KR" altLang="en-US" sz="2200" b="1" dirty="0" smtClean="0"/>
              <a:t>⇔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통신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실시설계 용역</a:t>
            </a:r>
          </a:p>
          <a:p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ko-KR" altLang="en-US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4000504"/>
            <a:ext cx="878363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 급경사지 붕괴위험지구 정비사업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치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125-8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L=240m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4,000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산석옹벽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시공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1028"/>
          <p:cNvSpPr>
            <a:spLocks noChangeArrowheads="1"/>
          </p:cNvSpPr>
          <p:nvPr/>
        </p:nvSpPr>
        <p:spPr bwMode="auto">
          <a:xfrm>
            <a:off x="142875" y="428625"/>
            <a:ext cx="835818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642938" y="1214438"/>
          <a:ext cx="7500991" cy="4438865"/>
        </p:xfrm>
        <a:graphic>
          <a:graphicData uri="http://schemas.openxmlformats.org/drawingml/2006/table">
            <a:tbl>
              <a:tblPr firstRow="1" bandRow="1"/>
              <a:tblGrid>
                <a:gridCol w="1944695"/>
                <a:gridCol w="1269987"/>
                <a:gridCol w="1428760"/>
                <a:gridCol w="1428760"/>
                <a:gridCol w="1428789"/>
              </a:tblGrid>
              <a:tr h="63323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집행내용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lang="ko-KR" altLang="en-US" sz="2000" b="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668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( 8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L=784m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3,780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83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3-47)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영산동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3-28)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2-56)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54m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380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영산동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3-134)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39m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2-425)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34m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33m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280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2-411)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54m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420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1-5)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L=370m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0"/>
            <a:ext cx="878363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지역개발사업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4.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4.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29.(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모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135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5,355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공사계약 및 공사착공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집행현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4286256"/>
            <a:ext cx="8388351" cy="245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불법광고물 일제 정비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지도점검</a:t>
            </a:r>
            <a:endParaRPr lang="en-US" altLang="ko-KR" sz="2400" b="1" kern="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4.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4. 15.(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정비계획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ko-KR" altLang="en-US" sz="2400" b="1" kern="0" dirty="0">
                <a:solidFill>
                  <a:prstClr val="black"/>
                </a:solidFill>
                <a:latin typeface="돋움"/>
                <a:ea typeface="돋움"/>
              </a:rPr>
              <a:t>∙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 합동정비 및 단속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선거 관련 현수막 등 정비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928662" y="2643182"/>
          <a:ext cx="7929618" cy="1000132"/>
        </p:xfrm>
        <a:graphic>
          <a:graphicData uri="http://schemas.openxmlformats.org/drawingml/2006/table">
            <a:tbl>
              <a:tblPr firstRow="1" bandRow="1"/>
              <a:tblGrid>
                <a:gridCol w="1500198"/>
                <a:gridCol w="1428760"/>
                <a:gridCol w="1428760"/>
                <a:gridCol w="1428760"/>
                <a:gridCol w="1214446"/>
                <a:gridCol w="928694"/>
              </a:tblGrid>
              <a:tr h="50006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착 공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 약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설계중</a:t>
                      </a:r>
                      <a:endParaRPr lang="ko-KR" altLang="en-US" sz="2000" b="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 고</a:t>
                      </a:r>
                      <a:endParaRPr lang="ko-KR" altLang="en-US" sz="2000" b="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건수 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/ 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금액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135 / 5,355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 / 115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126 / 5,045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 / 195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928662" y="3714752"/>
            <a:ext cx="57864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공사장 안전사고 예방지도 철저</a:t>
            </a:r>
            <a:endParaRPr lang="en-US" altLang="ko-KR" sz="200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285728"/>
            <a:ext cx="878363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쉼터조성사업 추진 </a:t>
            </a:r>
            <a:endParaRPr lang="en-US" altLang="ko-KR" sz="2400" b="1" kern="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옥전리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782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60,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140)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실시설계 검토 및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주차장</a:t>
            </a:r>
            <a:r>
              <a:rPr lang="en-US" altLang="ko-KR" sz="2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복합경기장</a:t>
            </a:r>
            <a:r>
              <a:rPr lang="en-US" altLang="ko-KR" sz="2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편의시설 등 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68929</TotalTime>
  <Words>465</Words>
  <Application>Microsoft Office PowerPoint</Application>
  <PresentationFormat>화면 슬라이드 쇼(4:3)</PresentationFormat>
  <Paragraphs>111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11318</cp:revision>
  <dcterms:modified xsi:type="dcterms:W3CDTF">2016-03-31T02:38:23Z</dcterms:modified>
</cp:coreProperties>
</file>