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834" y="188640"/>
            <a:ext cx="878363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허브시티구간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통신케이블 이설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한국철도시설공단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충청본부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556792"/>
            <a:ext cx="878363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교량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정기안전점검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996952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재포장 공사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" y="4869160"/>
            <a:ext cx="87153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황간도시재생뉴딜사업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토지매입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터미널부지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2-4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  입  비 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1,594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9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70079</TotalTime>
  <Words>81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10956</cp:revision>
  <cp:lastPrinted>2020-03-18T00:30:59Z</cp:lastPrinted>
  <dcterms:modified xsi:type="dcterms:W3CDTF">2020-03-18T00:48:00Z</dcterms:modified>
</cp:coreProperties>
</file>