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26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2020-08-12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0348" y="1003528"/>
            <a:ext cx="8210084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2-413)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보상결정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보상금액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42,237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349-7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24866" y="3789040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우천리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농로확포장공사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852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71160</TotalTime>
  <Words>37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11018</cp:revision>
  <cp:lastPrinted>2020-08-12T05:39:22Z</cp:lastPrinted>
  <dcterms:modified xsi:type="dcterms:W3CDTF">2020-08-12T05:43:05Z</dcterms:modified>
</cp:coreProperties>
</file>