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095" r:id="rId2"/>
    <p:sldId id="5167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89778" autoAdjust="0"/>
  </p:normalViewPr>
  <p:slideViewPr>
    <p:cSldViewPr>
      <p:cViewPr varScale="1">
        <p:scale>
          <a:sx n="97" d="100"/>
          <a:sy n="97" d="100"/>
        </p:scale>
        <p:origin x="576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6893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2020-04-27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2020-04-27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2020-04-27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2020-04-27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2020-04-27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2020-04-27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2020-04-27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2020-04-27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2020-04-27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2020-04-27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2020-04-27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7105" y="188640"/>
            <a:ext cx="8715375" cy="1639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SK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㈜ 연수원 조성사업에 따른 주민설명회 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5. 7.(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14:00~ / 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범화리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시항골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녹색농촌체험마을 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전략환경영향평가 초안에 따른 주민의견수렴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42844" y="1844824"/>
            <a:ext cx="8893652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매천리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보건소 뒤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개설공사 보상결정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도로개설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L=91m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매천리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447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필지 등 보상결정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80850" y="3429000"/>
            <a:ext cx="878363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70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구탄리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농로포장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77105" y="5062384"/>
            <a:ext cx="8715375" cy="1534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간판정비사업 추진 </a:t>
            </a: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225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PAT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곳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교부결정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진행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0139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70885</TotalTime>
  <Words>85</Words>
  <Application>Microsoft Office PowerPoint</Application>
  <PresentationFormat>화면 슬라이드 쇼(4:3)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11002</cp:revision>
  <cp:lastPrinted>2020-04-27T08:55:45Z</cp:lastPrinted>
  <dcterms:modified xsi:type="dcterms:W3CDTF">2020-04-27T09:07:37Z</dcterms:modified>
</cp:coreProperties>
</file>