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7223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2021-02-03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2021-02-03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2021-02-03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2021-02-03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2021-02-03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2021-02-03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2021-02-03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2021-02-03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2021-02-03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2021-02-03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2021-02-03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solidFill>
                  <a:srgbClr val="002060"/>
                </a:solidFill>
              </a:rPr>
              <a:t>주간업무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(2.8. </a:t>
            </a:r>
            <a:r>
              <a:rPr lang="en-US" altLang="ko-KR" sz="2400" b="1" smtClean="0">
                <a:solidFill>
                  <a:srgbClr val="002060"/>
                </a:solidFill>
              </a:rPr>
              <a:t>~ 2.14.)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23014" y="620688"/>
            <a:ext cx="903649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특화거리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사업위치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특화거리 일원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L=0.6km 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구간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아스콘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가포장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21.2.9.(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3014" y="2780928"/>
            <a:ext cx="878363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주민생활편익사업 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탑선리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농로정비 및 사면 보강공사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집행액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338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23014" y="4730233"/>
            <a:ext cx="8013576" cy="99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담뿍목공공방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기간제 근로자 공고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신청기간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2021.2.8.(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2.17.(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신청자격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목공지도자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급이상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2021.3.~10. (8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2324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72210</TotalTime>
  <Words>93</Words>
  <Application>Microsoft Office PowerPoint</Application>
  <PresentationFormat>화면 슬라이드 쇼(4:3)</PresentationFormat>
  <Paragraphs>16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11119</cp:revision>
  <cp:lastPrinted>2021-01-27T07:55:14Z</cp:lastPrinted>
  <dcterms:modified xsi:type="dcterms:W3CDTF">2021-02-03T07:27:30Z</dcterms:modified>
</cp:coreProperties>
</file>