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099" r:id="rId2"/>
    <p:sldId id="5121" r:id="rId3"/>
    <p:sldId id="5126" r:id="rId4"/>
    <p:sldId id="5123" r:id="rId5"/>
    <p:sldId id="5124" r:id="rId6"/>
    <p:sldId id="5125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047" autoAdjust="0"/>
    <p:restoredTop sz="99633" autoAdjust="0"/>
  </p:normalViewPr>
  <p:slideViewPr>
    <p:cSldViewPr>
      <p:cViewPr>
        <p:scale>
          <a:sx n="100" d="100"/>
          <a:sy n="100" d="100"/>
        </p:scale>
        <p:origin x="-426" y="-19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F5B2EEC-FF44-4BB9-8D6A-2CF4A6FFBE6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B56AFE1-98A6-40A4-A1B5-504BAEB0C04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E61A01F1-69D6-42D4-AC86-DEDFCB73A39E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044E6-41A6-49E0-9389-C4F10881987F}" type="datetimeFigureOut">
              <a:rPr lang="ko-KR" altLang="en-US"/>
              <a:pPr>
                <a:defRPr/>
              </a:pPr>
              <a:t>2013-11-29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A6C24-AEE8-4080-BF7D-6F58BA89E42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3C71-BAFD-4A49-BFE2-64481ACFF82C}" type="datetimeFigureOut">
              <a:rPr lang="ko-KR" altLang="en-US"/>
              <a:pPr>
                <a:defRPr/>
              </a:pPr>
              <a:t>2013-11-29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FCCBE-0D7E-4561-80EE-E920D5DBF1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74B5B-BD88-4415-B8E2-39050EF033A0}" type="datetimeFigureOut">
              <a:rPr lang="ko-KR" altLang="en-US"/>
              <a:pPr>
                <a:defRPr/>
              </a:pPr>
              <a:t>2013-11-29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1163A-506B-4032-B412-8D52F4ED4E5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69734-2F72-408B-8389-94541C06EE1D}" type="datetimeFigureOut">
              <a:rPr lang="ko-KR" altLang="en-US"/>
              <a:pPr>
                <a:defRPr/>
              </a:pPr>
              <a:t>2013-11-29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A58AE-139B-4621-85C7-804E3742CC2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2616E-FBA5-4F9B-8ED6-BC2A302115FC}" type="datetimeFigureOut">
              <a:rPr lang="ko-KR" altLang="en-US"/>
              <a:pPr>
                <a:defRPr/>
              </a:pPr>
              <a:t>2013-11-29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68519-A2AB-4D96-9C3C-B037C06F3E0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0D882-1268-4020-AE39-A2CD3756FAD6}" type="datetimeFigureOut">
              <a:rPr lang="ko-KR" altLang="en-US"/>
              <a:pPr>
                <a:defRPr/>
              </a:pPr>
              <a:t>2013-11-29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CC8B9-3835-4B02-B4A0-6101394EBB0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1255B-B9FA-42BC-951E-D4E12AA8975B}" type="datetimeFigureOut">
              <a:rPr lang="ko-KR" altLang="en-US"/>
              <a:pPr>
                <a:defRPr/>
              </a:pPr>
              <a:t>2013-11-29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B7CFF-3716-4630-A56C-59385D8F988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12F90-4E44-4DFA-BFEF-028C137DD1F1}" type="datetimeFigureOut">
              <a:rPr lang="ko-KR" altLang="en-US"/>
              <a:pPr>
                <a:defRPr/>
              </a:pPr>
              <a:t>2013-11-29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81BF8-1715-4BC8-86CF-7D9CCA35109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8D77B-0718-4FB5-80D7-CC5D113EC992}" type="datetimeFigureOut">
              <a:rPr lang="ko-KR" altLang="en-US"/>
              <a:pPr>
                <a:defRPr/>
              </a:pPr>
              <a:t>2013-11-29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BAC69-1B30-457B-8F61-EE4C20C8565A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E260A-9FE3-437E-904E-E8B3FD26C983}" type="datetimeFigureOut">
              <a:rPr lang="ko-KR" altLang="en-US"/>
              <a:pPr>
                <a:defRPr/>
              </a:pPr>
              <a:t>2013-11-29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68C4D-F4BB-4552-895C-5896EF26613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B01B5-6EA9-4848-A2C0-3A4B90FD2DEF}" type="datetimeFigureOut">
              <a:rPr lang="ko-KR" altLang="en-US"/>
              <a:pPr>
                <a:defRPr/>
              </a:pPr>
              <a:t>2013-11-29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752FF-3ED7-4DCE-A7AF-178A9D69109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878388F-A8DB-48E2-86C5-55FF4BA9794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095" r:id="rId1"/>
    <p:sldLayoutId id="2147497096" r:id="rId2"/>
    <p:sldLayoutId id="2147497097" r:id="rId3"/>
    <p:sldLayoutId id="2147497098" r:id="rId4"/>
    <p:sldLayoutId id="2147497099" r:id="rId5"/>
    <p:sldLayoutId id="2147497100" r:id="rId6"/>
    <p:sldLayoutId id="2147497101" r:id="rId7"/>
    <p:sldLayoutId id="2147497102" r:id="rId8"/>
    <p:sldLayoutId id="2147497103" r:id="rId9"/>
    <p:sldLayoutId id="2147497104" r:id="rId10"/>
    <p:sldLayoutId id="214749710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42875" y="285750"/>
            <a:ext cx="8858250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가로환경 정비사업</a:t>
            </a:r>
          </a:p>
          <a:p>
            <a:pPr marL="266700" lvl="1" indent="190500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     치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spc="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영동제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소화의원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(400m)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90500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사업내용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한전 및 통신선로 지중화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가로등 교체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재포장등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90500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 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3,379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2,301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1,078)</a:t>
            </a:r>
          </a:p>
          <a:p>
            <a:pPr marL="266700" lvl="1" indent="190500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한전 및 통신선로 매설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직사각형 4"/>
          <p:cNvSpPr>
            <a:spLocks noChangeArrowheads="1"/>
          </p:cNvSpPr>
          <p:nvPr/>
        </p:nvSpPr>
        <p:spPr bwMode="auto">
          <a:xfrm>
            <a:off x="0" y="3286124"/>
            <a:ext cx="9144000" cy="3205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5725" latinLnBrk="0">
              <a:spcBef>
                <a:spcPts val="900"/>
              </a:spcBef>
              <a:buFont typeface="Monotype Sorts" pitchFamily="2" charset="2"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도시개발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회추경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추진</a:t>
            </a: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업 량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 </a:t>
            </a:r>
            <a:r>
              <a:rPr lang="ko-KR" altLang="en-US" sz="23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 </a:t>
            </a: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</a:t>
            </a:r>
            <a:r>
              <a:rPr lang="ko-KR" altLang="en-US" sz="23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동정리군계획도로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3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개설외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</a:t>
            </a:r>
          </a:p>
          <a:p>
            <a:pPr lvl="1" latinLnBrk="0">
              <a:lnSpc>
                <a:spcPct val="7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시가지 유지보수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구교사거리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설계리 인도정비공사 외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</a:t>
            </a: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2,930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1028"/>
          <p:cNvSpPr>
            <a:spLocks noChangeArrowheads="1"/>
          </p:cNvSpPr>
          <p:nvPr/>
        </p:nvSpPr>
        <p:spPr bwMode="auto">
          <a:xfrm>
            <a:off x="144463" y="392113"/>
            <a:ext cx="8642350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 pitchFamily="2" charset="2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</a:t>
            </a: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 pitchFamily="2" charset="2"/>
              <a:buNone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196652" name="Group 44"/>
          <p:cNvGraphicFramePr>
            <a:graphicFrameLocks noGrp="1"/>
          </p:cNvGraphicFramePr>
          <p:nvPr/>
        </p:nvGraphicFramePr>
        <p:xfrm>
          <a:off x="285750" y="1357313"/>
          <a:ext cx="8434388" cy="4656138"/>
        </p:xfrm>
        <a:graphic>
          <a:graphicData uri="http://schemas.openxmlformats.org/drawingml/2006/table">
            <a:tbl>
              <a:tblPr/>
              <a:tblGrid>
                <a:gridCol w="2670175"/>
                <a:gridCol w="1476375"/>
                <a:gridCol w="1335088"/>
                <a:gridCol w="2952750"/>
              </a:tblGrid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양가리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본동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 도로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L=143m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 및 준공</a:t>
                      </a:r>
                      <a:endParaRPr kumimoji="0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개인택시옆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 도로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L=47m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무연분묘개장 및 토공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3-21]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 도로</a:t>
                      </a:r>
                      <a:endParaRPr kumimoji="0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L=198m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용지보상</a:t>
                      </a:r>
                      <a:endParaRPr kumimoji="0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1-18,19]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 도로</a:t>
                      </a:r>
                      <a:endParaRPr kumimoji="0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L=200m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1,200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용지보상</a:t>
                      </a:r>
                      <a:endParaRPr kumimoji="0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영외아파트앞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구조물 설치</a:t>
                      </a:r>
                      <a:endParaRPr kumimoji="0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00042"/>
            <a:ext cx="9001126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영동역간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지하차도개설공사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 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L=302m </a:t>
            </a: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진입도로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L=137m,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통로박스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L=84m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 U-TYPE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L=81m)</a:t>
            </a: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21,5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 공 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㈜ 호반건설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(70%) 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광주광역시 남구 소재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㈜ 대신건설산업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(30%)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청주시 상당구 소재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2015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승강장 철거 및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P.M.T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말뚝시공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42875" y="285750"/>
            <a:ext cx="9144000" cy="3120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토목직 설계합동작업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간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2013.12.23(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~2014. 3.7(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예정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사업대상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화신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리 배수로정비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  산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6,210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측량 및 설계 실시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142875" y="3403600"/>
            <a:ext cx="9144000" cy="3120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마을게시판 설치사업 추진완료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간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2013. 12</a:t>
            </a:r>
            <a:r>
              <a:rPr lang="ko-KR" altLang="en-US" sz="2400" b="1" spc="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430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번지외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</a:t>
            </a:r>
            <a:endParaRPr lang="ko-KR" altLang="en-US" sz="32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tabLst>
                <a:tab pos="542925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 55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자체예산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266700" lvl="1" indent="180975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tabLst>
                <a:tab pos="1704975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마을게시판 제작 후 현지 설치완료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42874" y="307975"/>
            <a:ext cx="9001125" cy="334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건축물대장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도로명주소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     간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2013.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월말까지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정비대상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대장과 주소정보시스템의 지번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비매칭자료</a:t>
            </a:r>
            <a:endParaRPr lang="en-US" altLang="ko-KR" sz="23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정비방법</a:t>
            </a:r>
            <a:endParaRPr lang="en-US" altLang="ko-KR" sz="2400" b="1" spc="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10000"/>
              </a:lnSpc>
              <a:spcBef>
                <a:spcPts val="900"/>
              </a:spcBef>
              <a:defRPr/>
            </a:pP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-</a:t>
            </a:r>
            <a:r>
              <a:rPr lang="ko-KR" altLang="en-US" sz="2400" b="1" spc="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민원과에서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정비대상자료 추출 후 </a:t>
            </a:r>
            <a:r>
              <a:rPr lang="ko-KR" altLang="en-US" sz="2400" b="1" spc="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건축팀제공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[12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월초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266700" lvl="1" indent="180975" latinLnBrk="0">
              <a:lnSpc>
                <a:spcPct val="110000"/>
              </a:lnSpc>
              <a:spcBef>
                <a:spcPts val="900"/>
              </a:spcBef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대상자료 확인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정비 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월말까지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68423</TotalTime>
  <Words>413</Words>
  <Application>Microsoft Office PowerPoint</Application>
  <PresentationFormat>화면 슬라이드 쇼(4:3)</PresentationFormat>
  <Paragraphs>72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10585</cp:revision>
  <dcterms:modified xsi:type="dcterms:W3CDTF">2013-11-29T00:28:33Z</dcterms:modified>
  <cp:contentStatus/>
</cp:coreProperties>
</file>