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784" r:id="rId3"/>
    <p:sldId id="5785" r:id="rId4"/>
    <p:sldId id="5786" r:id="rId5"/>
    <p:sldId id="5783" r:id="rId6"/>
    <p:sldId id="577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2018-10-01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색상 배치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571480"/>
            <a:ext cx="8783638" cy="307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514350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10.1.(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)~10.31.(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중가리 골짝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세천정비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1,218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- 239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집행완료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(87%)</a:t>
            </a: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사업대상지 현지조사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42900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간판정비사업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역전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로터리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(196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간판설치완료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 지급 및 정산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071810"/>
            <a:ext cx="871537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축제대비 가로환경 정비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)~10.10.(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불법 현수막 및 옥외광고물 정비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마을공동체 역량강화사업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마산마을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주민역량강화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주민참여형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디자인 사업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214282" y="3500438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28596" y="4429132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1881233"/>
                <a:gridCol w="1285884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상록연립 외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완료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포장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지붕보수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담장정비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   용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전원빌라 옹벽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완료예정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- 2019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사업대상지 수요조사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34" y="1071546"/>
          <a:ext cx="8286808" cy="5057016"/>
        </p:xfrm>
        <a:graphic>
          <a:graphicData uri="http://schemas.openxmlformats.org/drawingml/2006/table">
            <a:tbl>
              <a:tblPr firstRow="1" bandRow="1"/>
              <a:tblGrid>
                <a:gridCol w="2432981"/>
                <a:gridCol w="1567547"/>
                <a:gridCol w="1336334"/>
                <a:gridCol w="1805115"/>
                <a:gridCol w="1144831"/>
              </a:tblGrid>
              <a:tr h="35719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L=1094m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4,538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3-67)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가마실식당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앞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L=317m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동양농기계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378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준공예정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2-232)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용산우체국 뒤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L= 80m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315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50%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거리 회전교차로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670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황간역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보도육교 보수공사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L=58m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도장공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준공예정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07504" y="563521"/>
            <a:ext cx="8893652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시가지 간판 정비사업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75890</TotalTime>
  <Words>332</Words>
  <Application>Microsoft Office PowerPoint</Application>
  <PresentationFormat>화면 슬라이드 쇼(4:3)</PresentationFormat>
  <Paragraphs>97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12196</cp:revision>
  <dcterms:modified xsi:type="dcterms:W3CDTF">2018-10-01T01:14:27Z</dcterms:modified>
</cp:coreProperties>
</file>