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8"/>
  </p:notesMasterIdLst>
  <p:handoutMasterIdLst>
    <p:handoutMasterId r:id="rId9"/>
  </p:handoutMasterIdLst>
  <p:sldIdLst>
    <p:sldId id="5723" r:id="rId2"/>
    <p:sldId id="5784" r:id="rId3"/>
    <p:sldId id="5785" r:id="rId4"/>
    <p:sldId id="5786" r:id="rId5"/>
    <p:sldId id="5783" r:id="rId6"/>
    <p:sldId id="5773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87EB23"/>
    <a:srgbClr val="FFFF00"/>
    <a:srgbClr val="3399FF"/>
    <a:srgbClr val="05AB0D"/>
    <a:srgbClr val="0000CC"/>
    <a:srgbClr val="00B036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9505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53F8ED3-4514-4334-A666-5EC904104E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A7F270E-907E-44A7-853D-F19385F240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B843-5E4A-4D82-AB6E-10A1434FECF6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2135C-BD01-483C-A5F0-F6CAE5D51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2EEF-12C4-4310-8CEC-DC94E6A4BFA4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C8121-1D36-43ED-A80A-C27181C29F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4AA77-B50A-4D32-A4DE-DA3D5A3B880F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E7C4A-0D6D-4853-BED7-436DE56066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BA67D-F123-42BB-8E9D-3897D33A315D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E28DE-5AD3-4CE8-A7C6-A43AFCB413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175C-C847-4153-BB73-5DF454C4C440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D52F-A266-43A8-84EF-CDFB958FCD6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4BFE2-5B68-456D-977B-5EC5B5EE2F5A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7C88-7A2F-4D27-9B46-7D1577E45F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DB80F-1BFE-4F5D-8F67-2302ADC2F884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6716-FCCC-475E-A9D3-3541F11B98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00983-9D3B-4555-8155-832374235293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ACF3-8A0F-435E-99FC-09719B7637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66DF0-9385-4DEC-8A44-54C120229F3B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1A932-127F-4E19-8174-7741A1D2CE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3E95-2764-4A13-A395-817996198235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EC25-D53E-4515-ADB5-DE60E27382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0550-059E-4B60-AF9F-8609633D542F}" type="datetimeFigureOut">
              <a:rPr lang="ko-KR" altLang="en-US"/>
              <a:pPr>
                <a:defRPr/>
              </a:pPr>
              <a:t>2018-10-01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A62C-4E33-426F-90FC-7C4271EFB5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fld id="{C0C2D467-92A6-4F0E-A311-BC94217BCF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8461" r:id="rId1"/>
    <p:sldLayoutId id="2147588462" r:id="rId2"/>
    <p:sldLayoutId id="2147588463" r:id="rId3"/>
    <p:sldLayoutId id="2147588464" r:id="rId4"/>
    <p:sldLayoutId id="2147588465" r:id="rId5"/>
    <p:sldLayoutId id="2147588466" r:id="rId6"/>
    <p:sldLayoutId id="2147588467" r:id="rId7"/>
    <p:sldLayoutId id="2147588468" r:id="rId8"/>
    <p:sldLayoutId id="2147588469" r:id="rId9"/>
    <p:sldLayoutId id="2147588470" r:id="rId10"/>
    <p:sldLayoutId id="21475884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색상 배치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1438" y="71438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44" y="571480"/>
            <a:ext cx="8783638" cy="3073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514350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소규모주민숙원사업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10.1.(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)~10.31.(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중가리 골짝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세천정비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1,218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       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- 239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 집행완료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(87%)</a:t>
            </a: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-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사업대상지 현지조사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447675" lvl="1" latinLnBrk="0">
              <a:lnSpc>
                <a:spcPct val="120000"/>
              </a:lnSpc>
              <a:spcBef>
                <a:spcPts val="900"/>
              </a:spcBef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429000"/>
            <a:ext cx="8783638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시가지 간판정비사업 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역전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로터리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(196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간판설치완료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 지급 및 정산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3071810"/>
            <a:ext cx="871537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축제대비 가로환경 정비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10.1.(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)~10.10.(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)/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불법 현수막 및 옥외광고물 정비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 마을공동체 역량강화사업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마산마을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주민역량강화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주민참여형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디자인 사업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ChangeArrowheads="1"/>
          </p:cNvSpPr>
          <p:nvPr/>
        </p:nvSpPr>
        <p:spPr bwMode="auto">
          <a:xfrm>
            <a:off x="214282" y="3500438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국토부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428596" y="4429132"/>
          <a:ext cx="8429684" cy="1455269"/>
        </p:xfrm>
        <a:graphic>
          <a:graphicData uri="http://schemas.openxmlformats.org/drawingml/2006/table">
            <a:tbl>
              <a:tblPr firstRow="1" bandRow="1"/>
              <a:tblGrid>
                <a:gridCol w="2509823"/>
                <a:gridCol w="1376372"/>
                <a:gridCol w="1376372"/>
                <a:gridCol w="1881233"/>
                <a:gridCol w="1285884"/>
              </a:tblGrid>
              <a:tr h="4176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경부선 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영동가도교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확장사업</a:t>
                      </a: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 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87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영동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햇살가득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다담길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kumimoji="0" lang="en-US" altLang="ko-KR" sz="1400" b="0" i="0" u="none" strike="noStrike" cap="none" spc="-15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 560m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3,145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지원사업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상록연립 외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/10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완료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포장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지붕보수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담장정비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    용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전원빌라 옹벽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담장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완료예정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- 2019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사업대상지 수요조사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8"/>
          <p:cNvSpPr>
            <a:spLocks noChangeArrowheads="1"/>
          </p:cNvSpPr>
          <p:nvPr/>
        </p:nvSpPr>
        <p:spPr bwMode="auto">
          <a:xfrm>
            <a:off x="214282" y="214290"/>
            <a:ext cx="864399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latinLnBrk="0">
              <a:spcBef>
                <a:spcPct val="20000"/>
              </a:spcBef>
              <a:buFont typeface="Monotype Sorts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algn="just" latinLnBrk="0">
              <a:spcBef>
                <a:spcPct val="20000"/>
              </a:spcBef>
              <a:buFont typeface="Monotype Sorts"/>
              <a:buNone/>
            </a:pP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                                                                                    </a:t>
            </a:r>
            <a:r>
              <a:rPr lang="en-US" altLang="ko-KR" sz="16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단위 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160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160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00034" y="1071546"/>
          <a:ext cx="8286808" cy="5057016"/>
        </p:xfrm>
        <a:graphic>
          <a:graphicData uri="http://schemas.openxmlformats.org/drawingml/2006/table">
            <a:tbl>
              <a:tblPr firstRow="1" bandRow="1"/>
              <a:tblGrid>
                <a:gridCol w="2432981"/>
                <a:gridCol w="1567547"/>
                <a:gridCol w="1336334"/>
                <a:gridCol w="1805115"/>
                <a:gridCol w="1144831"/>
              </a:tblGrid>
              <a:tr h="35719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사업내용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합 계 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(9 </a:t>
                      </a:r>
                      <a:r>
                        <a:rPr kumimoji="0" lang="ko-KR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지구</a:t>
                      </a: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2075" marR="92075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L=1094m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4,538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3-67)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 마을회관 뒤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L=120m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1-16)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이든펠리스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황소카센타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L= 90m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동정리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중로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2-1)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가마실식당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앞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L=317m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250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60%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남성리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2-326)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황간농협</a:t>
                      </a:r>
                      <a:r>
                        <a:rPr kumimoji="0" lang="ko-KR" altLang="en-US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뒤</a:t>
                      </a:r>
                      <a:r>
                        <a:rPr kumimoji="0" lang="en-US" altLang="ko-KR" sz="1400" b="0" i="0" u="none" strike="noStrike" cap="none" spc="-15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L=220m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785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보상협의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부용리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3-47)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동양농기계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L=150m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378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포장공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준공예정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구촌리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소로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2-232)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용산우체국 뒤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   L= 80m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315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구조물공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50%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군청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거리 회전교차로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L=35m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670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일시정지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30%</a:t>
                      </a:r>
                      <a:endParaRPr kumimoji="0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황간면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신흥</a:t>
                      </a: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교 </a:t>
                      </a: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재가설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L=24m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실시설계 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spc="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황간역</a:t>
                      </a:r>
                      <a:r>
                        <a:rPr kumimoji="0" lang="ko-KR" altLang="en-US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 보도육교 보수공사</a:t>
                      </a:r>
                      <a:endParaRPr kumimoji="0" lang="en-US" altLang="ko-KR" sz="1400" b="0" i="0" u="none" strike="noStrike" cap="none" spc="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L=58m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140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공사중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도장공</a:t>
                      </a:r>
                      <a:r>
                        <a:rPr kumimoji="0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kumimoji="0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준공예정</a:t>
                      </a:r>
                    </a:p>
                  </a:txBody>
                  <a:tcPr marL="108000" marR="108000" marT="46038" marB="4603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107504" y="563521"/>
            <a:ext cx="8893652" cy="185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시가지 간판 정비사업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일간지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감고을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소식지 게재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75890</TotalTime>
  <Words>332</Words>
  <Application>Microsoft Office PowerPoint</Application>
  <PresentationFormat>화면 슬라이드 쇼(4:3)</PresentationFormat>
  <Paragraphs>97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12196</cp:revision>
  <dcterms:modified xsi:type="dcterms:W3CDTF">2018-10-01T01:14:27Z</dcterms:modified>
</cp:coreProperties>
</file>