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7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49" autoAdjust="0"/>
    <p:restoredTop sz="89516" autoAdjust="0"/>
  </p:normalViewPr>
  <p:slideViewPr>
    <p:cSldViewPr>
      <p:cViewPr varScale="1">
        <p:scale>
          <a:sx n="103" d="100"/>
          <a:sy n="103" d="100"/>
        </p:scale>
        <p:origin x="2154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989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2022-01-26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2022-01-26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2022-01-26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2022-01-26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2022-01-26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2022-01-26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2022-01-26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2022-01-26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2022-01-26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2022-01-26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2022-01-26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08104" y="-100896"/>
            <a:ext cx="3635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err="1" smtClean="0">
                <a:solidFill>
                  <a:srgbClr val="002060"/>
                </a:solidFill>
              </a:rPr>
              <a:t>주간업무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(2.7. ~ 2.13.)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35496" y="3534131"/>
            <a:ext cx="9059183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2022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소규모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지역개발사업 발주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화신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리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세천정비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등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770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/>
          </a:p>
          <a:p>
            <a:pPr lvl="1" algn="dist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dirty="0" smtClean="0"/>
          </a:p>
          <a:p>
            <a:pPr lvl="1" algn="dist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dirty="0"/>
              <a:t> </a:t>
            </a:r>
            <a:r>
              <a:rPr lang="en-US" altLang="ko-KR" sz="2400" b="1" dirty="0" smtClean="0"/>
              <a:t>  </a:t>
            </a:r>
          </a:p>
          <a:p>
            <a:pPr lvl="1" algn="dist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dirty="0" smtClean="0"/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35496" y="260648"/>
            <a:ext cx="9064859" cy="1296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9pPr>
          </a:lstStyle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2040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군기본계획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공청회 발표자료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보고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   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간 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2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 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주민의견 청취 공청회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배포자료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작성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5496" y="4954848"/>
            <a:ext cx="9050064" cy="1786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 algn="dist">
              <a:lnSpc>
                <a:spcPct val="11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뜰방가꾸기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개선사업 수요조사 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1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  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 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2. 10.(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algn="dist">
              <a:lnSpc>
                <a:spcPct val="11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상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기초수급자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차상위계층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장애인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65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세 이상 어르신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1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경사로 설치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난간보강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계단설치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-35496" y="1753374"/>
            <a:ext cx="9050063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자전거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보관대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설치 및 구입</a:t>
            </a:r>
            <a:endParaRPr lang="en-US" altLang="ko-KR" sz="2400" b="1" kern="0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구촌리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540-1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자전거보관대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조 설치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3797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80249</TotalTime>
  <Words>141</Words>
  <Application>Microsoft Office PowerPoint</Application>
  <PresentationFormat>화면 슬라이드 쇼(4:3)</PresentationFormat>
  <Paragraphs>22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11630</cp:revision>
  <cp:lastPrinted>2022-01-19T04:10:45Z</cp:lastPrinted>
  <dcterms:modified xsi:type="dcterms:W3CDTF">2022-01-26T02:12:31Z</dcterms:modified>
</cp:coreProperties>
</file>