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2022-01-26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(2.7. ~ 2.13.)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5496" y="3534131"/>
            <a:ext cx="905918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화신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세천정비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770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5496" y="260648"/>
            <a:ext cx="9064859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2040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군기본계획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공청회 발표자료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간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2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주민의견 청취 공청회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배포자료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작성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5496" y="4954848"/>
            <a:ext cx="9050064" cy="17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뜰방가꾸기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개선사업 수요조사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10.(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기초수급자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차상위계층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장애인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65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세 이상 어르신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경사로 설치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난간보강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계단설치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5496" y="1753374"/>
            <a:ext cx="905006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자전거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보관대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 및 구입</a:t>
            </a:r>
            <a:endParaRPr lang="en-US" altLang="ko-KR" sz="24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540-1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자전거보관대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 설치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80249</TotalTime>
  <Words>141</Words>
  <Application>Microsoft Office PowerPoint</Application>
  <PresentationFormat>화면 슬라이드 쇼(4:3)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11630</cp:revision>
  <cp:lastPrinted>2022-01-19T04:10:45Z</cp:lastPrinted>
  <dcterms:modified xsi:type="dcterms:W3CDTF">2022-01-26T02:12:31Z</dcterms:modified>
</cp:coreProperties>
</file>