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68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40753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2020-10-27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2020-10-27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2020-10-27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2020-10-27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2020-10-27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2020-10-27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2020-10-27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2020-10-27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2020-10-27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2020-10-27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2020-10-27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5456" y="260648"/>
            <a:ext cx="889365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구교로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10. 28.(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11. 11.(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인도정비공사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A=3,871</a:t>
            </a:r>
            <a:r>
              <a:rPr lang="ko-KR" altLang="en-US" sz="2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㎡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사업구간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군청 회전교차로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구교사거리 회전교차로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6794" y="2492896"/>
            <a:ext cx="8783638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소규모주민숙원사업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물한리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중말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용수로 정비공사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 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75456" y="4754409"/>
            <a:ext cx="8961040" cy="176048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소규모 재생사업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11. 7.(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14:00 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황간역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상설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공연장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황간역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철도음악회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6143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71118</TotalTime>
  <Words>73</Words>
  <Application>Microsoft Office PowerPoint</Application>
  <PresentationFormat>화면 슬라이드 쇼(4:3)</PresentationFormat>
  <Paragraphs>14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11027</cp:revision>
  <cp:lastPrinted>2020-10-21T01:01:26Z</cp:lastPrinted>
  <dcterms:modified xsi:type="dcterms:W3CDTF">2020-10-27T09:50:09Z</dcterms:modified>
</cp:coreProperties>
</file>