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4"/>
  </p:notesMasterIdLst>
  <p:handoutMasterIdLst>
    <p:handoutMasterId r:id="rId5"/>
  </p:handoutMasterIdLst>
  <p:sldIdLst>
    <p:sldId id="5166" r:id="rId2"/>
    <p:sldId id="5168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0F0A2"/>
    <a:srgbClr val="46DAD6"/>
    <a:srgbClr val="00B036"/>
    <a:srgbClr val="05AB0D"/>
    <a:srgbClr val="87EB23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75" autoAdjust="0"/>
    <p:restoredTop sz="89516" autoAdjust="0"/>
  </p:normalViewPr>
  <p:slideViewPr>
    <p:cSldViewPr>
      <p:cViewPr varScale="1">
        <p:scale>
          <a:sx n="97" d="100"/>
          <a:sy n="97" d="100"/>
        </p:scale>
        <p:origin x="576" y="9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7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9475">
              <a:buClr>
                <a:srgbClr val="FFFFFF"/>
              </a:buClr>
            </a:pPr>
            <a:fld id="{BC703AD5-5B8A-4869-83AC-DB000158DD2A}" type="slidenum">
              <a:rPr lang="en-US" altLang="ko-KR" smtClean="0"/>
              <a:pPr defTabSz="879475">
                <a:buClr>
                  <a:srgbClr val="FFFFFF"/>
                </a:buClr>
              </a:pPr>
              <a:t>1</a:t>
            </a:fld>
            <a:endParaRPr lang="en-US" altLang="ko-KR" smtClean="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58739" y="9444038"/>
            <a:ext cx="2951639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857098FA-D185-401D-ADB8-4528949945EA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105" y="4721225"/>
            <a:ext cx="5444170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24709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D7C939-3B60-405B-BA06-E151B2DD036A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407537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2020-10-27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2020-10-27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2020-10-27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2020-10-27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2020-10-27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2020-10-27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2020-10-27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2020-10-27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2020-10-27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2020-10-27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2020-10-27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</p:spTree>
    <p:extLst>
      <p:ext uri="{BB962C8B-B14F-4D97-AF65-F5344CB8AC3E}">
        <p14:creationId xmlns:p14="http://schemas.microsoft.com/office/powerpoint/2010/main" val="330283281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75456" y="260648"/>
            <a:ext cx="8893652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구교로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전선지중화사업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추진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10. 28.(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~ 11. 11.(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인도정비공사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A=3,871</a:t>
            </a:r>
            <a:r>
              <a:rPr lang="ko-KR" altLang="en-US" sz="2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㎡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사업구간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군청 회전교차로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구교사거리 회전교차로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76794" y="2492896"/>
            <a:ext cx="8783638" cy="1844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소규모주민숙원사업 추진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0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물한리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중말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용수로 정비공사 외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건 집행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75456" y="4754409"/>
            <a:ext cx="8961040" cy="176048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황간면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소규모 재생사업 추진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11. 7.(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14:00 /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황간역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상설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공연장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황간역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철도음악회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06143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71118</TotalTime>
  <Words>73</Words>
  <Application>Microsoft Office PowerPoint</Application>
  <PresentationFormat>화면 슬라이드 쇼(4:3)</PresentationFormat>
  <Paragraphs>14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11027</cp:revision>
  <cp:lastPrinted>2020-10-21T01:01:26Z</cp:lastPrinted>
  <dcterms:modified xsi:type="dcterms:W3CDTF">2020-10-27T09:50:09Z</dcterms:modified>
</cp:coreProperties>
</file>