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815" r:id="rId3"/>
    <p:sldId id="5817" r:id="rId4"/>
    <p:sldId id="5818" r:id="rId5"/>
    <p:sldId id="5812" r:id="rId6"/>
    <p:sldId id="581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65" autoAdjust="0"/>
    <p:restoredTop sz="99505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2019-03-27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3W9A82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285728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2040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영동군기본계획수립 용역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목표년도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/1,132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/36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개월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사전적격심사 서류접수 및 심사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1857364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중앙지구대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소화의원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/4,000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/1.2km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배전 및 통신선로 실시설계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한국전력공사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통신사업자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429000"/>
            <a:ext cx="878363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회추경포함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4. 30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추진현황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8338797"/>
              </p:ext>
            </p:extLst>
          </p:nvPr>
        </p:nvGraphicFramePr>
        <p:xfrm>
          <a:off x="642910" y="5286388"/>
          <a:ext cx="806489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  <a:gridCol w="1344149"/>
                <a:gridCol w="1344149"/>
                <a:gridCol w="1344149"/>
              </a:tblGrid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공사착수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설계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5400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57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9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90</a:t>
                      </a:r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9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5244" y="3284984"/>
            <a:ext cx="8783638" cy="256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71480"/>
            <a:ext cx="8715375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 생활여건 개조사업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375-2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2,416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주택정비사업 진행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집수리위원회 구성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확정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2428868"/>
            <a:ext cx="87153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지원사업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사업착공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서한빌라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현대아파트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추경반영 대상지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4357694"/>
            <a:ext cx="878363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도시재생활성화계획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수립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일반근린형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사전조사 및 의견수렴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주민공청회 등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214282" y="57148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428596" y="1571612"/>
          <a:ext cx="8429684" cy="1598145"/>
        </p:xfrm>
        <a:graphic>
          <a:graphicData uri="http://schemas.openxmlformats.org/drawingml/2006/table">
            <a:tbl>
              <a:tblPr firstRow="1" bandRow="1"/>
              <a:tblGrid>
                <a:gridCol w="2509823"/>
                <a:gridCol w="1376372"/>
                <a:gridCol w="1376372"/>
                <a:gridCol w="2024109"/>
                <a:gridCol w="1143008"/>
              </a:tblGrid>
              <a:tr h="56055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위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새굴림"/>
                          <a:ea typeface="새굴림"/>
                        </a:rPr>
                        <a:t>·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수탁 협약서 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7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560m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8"/>
          <p:cNvSpPr>
            <a:spLocks noChangeArrowheads="1"/>
          </p:cNvSpPr>
          <p:nvPr/>
        </p:nvSpPr>
        <p:spPr bwMode="auto">
          <a:xfrm>
            <a:off x="214282" y="214290"/>
            <a:ext cx="864399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9663507"/>
              </p:ext>
            </p:extLst>
          </p:nvPr>
        </p:nvGraphicFramePr>
        <p:xfrm>
          <a:off x="357158" y="1142984"/>
          <a:ext cx="8286808" cy="5362192"/>
        </p:xfrm>
        <a:graphic>
          <a:graphicData uri="http://schemas.openxmlformats.org/drawingml/2006/table">
            <a:tbl>
              <a:tblPr firstRow="1" bandRow="1"/>
              <a:tblGrid>
                <a:gridCol w="2357454"/>
                <a:gridCol w="1643074"/>
                <a:gridCol w="1336334"/>
                <a:gridCol w="1805115"/>
                <a:gridCol w="1144831"/>
              </a:tblGrid>
              <a:tr h="41820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799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L=1,284m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3,985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찜질방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입구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L=80m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외식문화교육관 앞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1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7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3-144)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 마을회관 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황소카센타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90m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2-78)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이든펠리스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L= 130m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5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황간농협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뒤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785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23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신흥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 위험교량 개선공사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L=24m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571480"/>
            <a:ext cx="878363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개인택시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가마실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개설 실시설계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/1,000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지정게시대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도시재생대학운영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/25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팀 별 실습 및 수료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3429000"/>
            <a:ext cx="8626475" cy="185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개설사업 추진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일간지 게재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76483</TotalTime>
  <Words>371</Words>
  <Application>Microsoft Office PowerPoint</Application>
  <PresentationFormat>화면 슬라이드 쇼(4:3)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12276</cp:revision>
  <dcterms:modified xsi:type="dcterms:W3CDTF">2019-03-27T08:07:51Z</dcterms:modified>
</cp:coreProperties>
</file>