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4" r:id="rId2"/>
    <p:sldId id="5166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516" autoAdjust="0"/>
  </p:normalViewPr>
  <p:slideViewPr>
    <p:cSldViewPr>
      <p:cViewPr varScale="1">
        <p:scale>
          <a:sx n="97" d="100"/>
          <a:sy n="97" d="100"/>
        </p:scale>
        <p:origin x="576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7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7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7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7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2020-05-20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2020-05-20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2020-05-20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2020-05-20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2020-05-20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2020-05-20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2020-05-20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2020-05-20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2020-05-20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2020-05-20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2020-05-20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가우시안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  <p:extLst>
      <p:ext uri="{BB962C8B-B14F-4D97-AF65-F5344CB8AC3E}">
        <p14:creationId xmlns:p14="http://schemas.microsoft.com/office/powerpoint/2010/main" val="1256373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70836" y="188640"/>
            <a:ext cx="8893652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햇살가득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다담길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조성사업 추진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3,145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옹벽기초시공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L=575m /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차분 준공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0836" y="1340768"/>
            <a:ext cx="8893652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설계리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금강아파트 일원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개설공사 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1,000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도로확포장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L=257m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토공작업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4008" y="2420888"/>
            <a:ext cx="8783638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지역개발사업 추진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200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물한리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괴재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소교량설치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집행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07504" y="3645024"/>
            <a:ext cx="8715375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부용지구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새뜰마을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경관개선사업 업무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협약식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 25(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11:00 ~ 11:30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협약대상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부용지구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새뜰마을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주민협의회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㈜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뒤에있다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</a:p>
          <a:p>
            <a:pPr lvl="1">
              <a:buClr>
                <a:prstClr val="black"/>
              </a:buClr>
              <a:tabLst>
                <a:tab pos="4953000" algn="l"/>
              </a:tabLst>
              <a:defRPr/>
            </a:pPr>
            <a:r>
              <a:rPr kumimoji="0" lang="en-US" altLang="ko-KR" sz="2400" b="1" kern="0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kumimoji="0" lang="en-US" altLang="ko-KR" sz="2000" b="1" kern="0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kumimoji="0" lang="ko-KR" altLang="en-US" sz="2000" b="1" kern="0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</a:t>
            </a:r>
            <a:r>
              <a:rPr kumimoji="0" lang="en-US" altLang="ko-KR" sz="2000" b="1" kern="0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kumimoji="0" lang="ko-KR" altLang="en-US" sz="2000" b="1" kern="0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000" b="1" kern="0" dirty="0">
              <a:solidFill>
                <a:srgbClr val="0099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07504" y="5445224"/>
            <a:ext cx="8715375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도시재생지원센터 운영 용역 평가위원회</a:t>
            </a: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 28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14:00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층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상황실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평가위원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제안서 평가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08298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70736</TotalTime>
  <Words>114</Words>
  <Application>Microsoft Office PowerPoint</Application>
  <PresentationFormat>화면 슬라이드 쇼(4:3)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1" baseType="lpstr">
      <vt:lpstr>HY견고딕</vt:lpstr>
      <vt:lpstr>HY헤드라인M</vt:lpstr>
      <vt:lpstr>굴림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10980</cp:revision>
  <cp:lastPrinted>2020-05-20T00:21:23Z</cp:lastPrinted>
  <dcterms:modified xsi:type="dcterms:W3CDTF">2020-05-20T00:28:54Z</dcterms:modified>
</cp:coreProperties>
</file>