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4" r:id="rId2"/>
    <p:sldId id="5166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2020-05-20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2020-05-20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2020-05-20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2020-05-20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2020-05-20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2020-05-20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2020-05-20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2020-05-20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2020-05-20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2020-05-20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2020-05-20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가우시안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125637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0836" y="188640"/>
            <a:ext cx="889365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햇살가득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다담길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추진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3,145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옹벽기초시공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L=575m /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차분 준공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0836" y="1340768"/>
            <a:ext cx="889365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금강아파트 일원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도로확포장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L=257m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토공작업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4008" y="2420888"/>
            <a:ext cx="878363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물한리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괴재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소교량설치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07504" y="3645024"/>
            <a:ext cx="871537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부용지구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새뜰마을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경관개선사업 업무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협약식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25(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11:00 ~ 11:30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협약대상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부용지구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새뜰마을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주민협의회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뒤에있다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lvl="1">
              <a:buClr>
                <a:prstClr val="black"/>
              </a:buClr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kumimoji="0" lang="en-US" altLang="ko-KR" sz="2000" b="1" kern="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kumimoji="0" lang="ko-KR" altLang="en-US" sz="2000" b="1" kern="0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</a:t>
            </a:r>
            <a:r>
              <a:rPr kumimoji="0" lang="en-US" altLang="ko-KR" sz="2000" b="1" kern="0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kumimoji="0" lang="ko-KR" altLang="en-US" sz="2000" b="1" kern="0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000" b="1" kern="0" dirty="0">
              <a:solidFill>
                <a:srgbClr val="0099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7504" y="5445224"/>
            <a:ext cx="871537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도시재생지원센터 운영 용역 평가위원회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28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14:00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층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상황실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평가위원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제안서 평가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8298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70736</TotalTime>
  <Words>114</Words>
  <Application>Microsoft Office PowerPoint</Application>
  <PresentationFormat>화면 슬라이드 쇼(4:3)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1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10980</cp:revision>
  <cp:lastPrinted>2020-05-20T00:21:23Z</cp:lastPrinted>
  <dcterms:modified xsi:type="dcterms:W3CDTF">2020-05-20T00:28:54Z</dcterms:modified>
</cp:coreProperties>
</file>