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2021-08-25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(8.30. ~ 9.5.)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2492896"/>
            <a:ext cx="918377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 및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발 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노천상리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 확장공사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 공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물한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 배수로정비공사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(125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9776" y="4365104"/>
            <a:ext cx="91440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설계리마을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공동체 다목적실 증축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건축시공 계약 및 공사 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776" y="44624"/>
            <a:ext cx="918377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자전거도로 유지보수공사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자전거도로 재포장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(L=267m, A=499</a:t>
            </a:r>
            <a:r>
              <a:rPr lang="en-US" altLang="ko-KR" sz="2400" b="1" kern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㎡)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파손된 자전거도로 유지보수 및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우수관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재설치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77356</TotalTime>
  <Words>109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11404</cp:revision>
  <cp:lastPrinted>2021-08-18T02:33:12Z</cp:lastPrinted>
  <dcterms:modified xsi:type="dcterms:W3CDTF">2021-08-25T04:17:26Z</dcterms:modified>
</cp:coreProperties>
</file>