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85" r:id="rId3"/>
    <p:sldId id="5682" r:id="rId4"/>
    <p:sldId id="5686" r:id="rId5"/>
    <p:sldId id="5683" r:id="rId6"/>
    <p:sldId id="568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현장조사 및 분석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용도지역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주민의견 수렴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1028"/>
          <p:cNvSpPr>
            <a:spLocks noChangeArrowheads="1"/>
          </p:cNvSpPr>
          <p:nvPr/>
        </p:nvSpPr>
        <p:spPr bwMode="auto">
          <a:xfrm>
            <a:off x="142875" y="428625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642938" y="1214438"/>
          <a:ext cx="7500990" cy="4802289"/>
        </p:xfrm>
        <a:graphic>
          <a:graphicData uri="http://schemas.openxmlformats.org/drawingml/2006/table">
            <a:tbl>
              <a:tblPr firstRow="1" bandRow="1"/>
              <a:tblGrid>
                <a:gridCol w="2500330"/>
                <a:gridCol w="1714512"/>
                <a:gridCol w="1428760"/>
                <a:gridCol w="1857388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L=1,147m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4,813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L=153m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8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2-31-2)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45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297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88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동정절개지 응급복구공사 추진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1,092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특별교부세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300,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792)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A=754</a:t>
            </a:r>
            <a:r>
              <a:rPr lang="ko-KR" altLang="en-US" sz="2400" dirty="0">
                <a:solidFill>
                  <a:srgbClr val="000000"/>
                </a:solidFill>
              </a:rPr>
              <a:t> </a:t>
            </a:r>
            <a:r>
              <a:rPr lang="ko-KR" altLang="en-US" sz="2800" b="1" dirty="0">
                <a:solidFill>
                  <a:srgbClr val="000000"/>
                </a:solidFill>
              </a:rPr>
              <a:t>㎡</a:t>
            </a:r>
            <a:endParaRPr lang="ko-KR" altLang="en-US" sz="2400" b="1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86124"/>
            <a:ext cx="87836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30.(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endParaRPr lang="en-US" altLang="ko-KR" sz="16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4929198"/>
          <a:ext cx="7215238" cy="928694"/>
        </p:xfrm>
        <a:graphic>
          <a:graphicData uri="http://schemas.openxmlformats.org/drawingml/2006/table">
            <a:tbl>
              <a:tblPr firstRow="1" bandRow="1"/>
              <a:tblGrid>
                <a:gridCol w="1474156"/>
                <a:gridCol w="2239246"/>
                <a:gridCol w="1331220"/>
                <a:gridCol w="2170616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endParaRPr lang="en-US" altLang="ko-KR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산지전용 및 벌채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농지 전용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17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243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추경예산 지역개발사업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모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1,910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설계완료 및 공사 계약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15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</a:t>
            </a:r>
            <a:r>
              <a:rPr lang="ko-KR" altLang="en-US" sz="1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</a:t>
            </a:r>
            <a:endParaRPr lang="en-US" altLang="ko-KR" sz="1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44" y="2857496"/>
            <a:ext cx="900115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위험시설정비 중기계획수립 수요조사</a:t>
            </a:r>
            <a:endParaRPr lang="en-US" altLang="ko-KR" sz="28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9. 21.(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10.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소교량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취입보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재해위험이 높은 소규모위험시설의 위험요인해소를 위한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중기계획 수립 수요조사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 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dirty="0" smtClean="0"/>
              <a:t>「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소규모공공시설안전관리등에관한법률</a:t>
            </a:r>
            <a:r>
              <a:rPr lang="ko-KR" altLang="en-US" sz="2400" dirty="0" smtClean="0"/>
              <a:t>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제정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57166"/>
            <a:ext cx="900112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제작</a:t>
            </a:r>
            <a:r>
              <a:rPr lang="ko-KR" altLang="en-US" sz="2800" b="1" dirty="0" smtClean="0">
                <a:solidFill>
                  <a:srgbClr val="0000FF"/>
                </a:solidFill>
                <a:latin typeface="돋움"/>
                <a:ea typeface="돋움"/>
                <a:sym typeface="Symbol" pitchFamily="18" charset="2"/>
              </a:rPr>
              <a:t>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17,600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게시대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제작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돋움"/>
                <a:ea typeface="돋움"/>
              </a:rPr>
              <a:t>∙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68066</TotalTime>
  <Words>405</Words>
  <Application>Microsoft Office PowerPoint</Application>
  <PresentationFormat>화면 슬라이드 쇼(4:3)</PresentationFormat>
  <Paragraphs>96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11092</cp:revision>
  <dcterms:modified xsi:type="dcterms:W3CDTF">2015-09-24T00:57:41Z</dcterms:modified>
</cp:coreProperties>
</file>