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2020-09-21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4866" y="1080120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평전골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배수정비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6860" y="3883848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빈집정비선정지역 출장점검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10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빈집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철거확인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70980</TotalTime>
  <Words>56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11006</cp:revision>
  <cp:lastPrinted>2020-09-16T04:25:06Z</cp:lastPrinted>
  <dcterms:modified xsi:type="dcterms:W3CDTF">2020-09-21T08:09:55Z</dcterms:modified>
</cp:coreProperties>
</file>