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2020-12-16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65841"/>
            <a:ext cx="8893652" cy="1462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구교로전선지중화사업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21.(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12. 28.(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구교삼거리 및 구교사거리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L=0.8km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통신주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철거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5157192"/>
            <a:ext cx="889365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불법광고물 부착방지 및 홍보겸용 안내판 설치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14.(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12. 28.(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13,550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중앙로터리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영동역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1772816"/>
            <a:ext cx="8893652" cy="1489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부대 진입도로 개설공사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24.(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유점리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시공측량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L=380m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834" y="3573016"/>
            <a:ext cx="878363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지역개발사업 측량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 합동작업</a:t>
            </a:r>
          </a:p>
          <a:p>
            <a:pPr marL="914400" lvl="1" indent="-457200" algn="dist" eaLnBrk="1" hangingPunct="1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21(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 28(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4,357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178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</a:p>
          <a:p>
            <a:pPr marL="914400" lvl="1" indent="-457200" algn="dist" eaLnBrk="1" hangingPunct="1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측량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자체 설계도서 작성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71397</TotalTime>
  <Words>126</Words>
  <Application>Microsoft Office PowerPoint</Application>
  <PresentationFormat>화면 슬라이드 쇼(4:3)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11060</cp:revision>
  <cp:lastPrinted>2020-12-16T02:30:19Z</cp:lastPrinted>
  <dcterms:modified xsi:type="dcterms:W3CDTF">2020-12-16T02:30:23Z</dcterms:modified>
</cp:coreProperties>
</file>